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6" r:id="rId22"/>
    <p:sldId id="287" r:id="rId23"/>
    <p:sldId id="288" r:id="rId24"/>
    <p:sldId id="289" r:id="rId25"/>
    <p:sldId id="290" r:id="rId26"/>
    <p:sldId id="336" r:id="rId27"/>
    <p:sldId id="337" r:id="rId28"/>
    <p:sldId id="338" r:id="rId29"/>
    <p:sldId id="339" r:id="rId30"/>
    <p:sldId id="340" r:id="rId31"/>
    <p:sldId id="341" r:id="rId32"/>
    <p:sldId id="342" r:id="rId33"/>
    <p:sldId id="343" r:id="rId34"/>
    <p:sldId id="344" r:id="rId35"/>
    <p:sldId id="345" r:id="rId36"/>
    <p:sldId id="346" r:id="rId37"/>
    <p:sldId id="347" r:id="rId38"/>
    <p:sldId id="348" r:id="rId39"/>
    <p:sldId id="349" r:id="rId40"/>
    <p:sldId id="350" r:id="rId41"/>
    <p:sldId id="351" r:id="rId42"/>
    <p:sldId id="352" r:id="rId43"/>
    <p:sldId id="353" r:id="rId44"/>
    <p:sldId id="354" r:id="rId45"/>
    <p:sldId id="355" r:id="rId46"/>
    <p:sldId id="356" r:id="rId47"/>
    <p:sldId id="357" r:id="rId48"/>
    <p:sldId id="358" r:id="rId49"/>
    <p:sldId id="334" r:id="rId50"/>
    <p:sldId id="333" r:id="rId51"/>
    <p:sldId id="359" r:id="rId52"/>
    <p:sldId id="335" r:id="rId53"/>
    <p:sldId id="360" r:id="rId5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6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90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386F85-7224-48E4-A007-BD03B6890A7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ms-MY"/>
        </a:p>
      </dgm:t>
    </dgm:pt>
    <dgm:pt modelId="{59DA4515-42E6-4FC5-A870-E94B9217E734}">
      <dgm:prSet phldrT="[Text]" custT="1"/>
      <dgm:spPr>
        <a:solidFill>
          <a:srgbClr val="202096"/>
        </a:solidFill>
      </dgm:spPr>
      <dgm:t>
        <a:bodyPr/>
        <a:lstStyle/>
        <a:p>
          <a:r>
            <a:rPr lang="en-US" sz="1600" b="0" i="1" u="none" dirty="0" smtClean="0">
              <a:effectLst/>
              <a:latin typeface="Trebuchet MS" pitchFamily="34" charset="0"/>
            </a:rPr>
            <a:t>1.  PENGENALAN &amp; KONSEP AKAUNTABILITI</a:t>
          </a:r>
          <a:endParaRPr lang="ms-MY" sz="1600" b="0" i="1" u="none" dirty="0">
            <a:effectLst/>
            <a:latin typeface="Trebuchet MS" pitchFamily="34" charset="0"/>
          </a:endParaRPr>
        </a:p>
      </dgm:t>
    </dgm:pt>
    <dgm:pt modelId="{7645B971-7F3F-4314-A152-71BC094C67B2}" type="parTrans" cxnId="{91313926-5934-485C-A85D-282C07DA4BBA}">
      <dgm:prSet/>
      <dgm:spPr/>
      <dgm:t>
        <a:bodyPr/>
        <a:lstStyle/>
        <a:p>
          <a:endParaRPr lang="ms-MY" sz="1600" b="1" i="1" u="none">
            <a:effectLst/>
            <a:latin typeface="Bradley Hand ITC" pitchFamily="66" charset="0"/>
          </a:endParaRPr>
        </a:p>
      </dgm:t>
    </dgm:pt>
    <dgm:pt modelId="{E6945F37-4EC1-4F9D-8805-E3AC72175FDA}" type="sibTrans" cxnId="{91313926-5934-485C-A85D-282C07DA4BBA}">
      <dgm:prSet/>
      <dgm:spPr/>
      <dgm:t>
        <a:bodyPr/>
        <a:lstStyle/>
        <a:p>
          <a:endParaRPr lang="ms-MY" sz="1600" b="1" i="1" u="none">
            <a:effectLst/>
            <a:latin typeface="Bradley Hand ITC" pitchFamily="66" charset="0"/>
          </a:endParaRPr>
        </a:p>
      </dgm:t>
    </dgm:pt>
    <dgm:pt modelId="{A2059828-F17D-434F-908E-26166651EACF}">
      <dgm:prSet phldrT="[Text]" custT="1"/>
      <dgm:spPr>
        <a:solidFill>
          <a:srgbClr val="202096"/>
        </a:solidFill>
      </dgm:spPr>
      <dgm:t>
        <a:bodyPr/>
        <a:lstStyle/>
        <a:p>
          <a:r>
            <a:rPr lang="en-US" sz="1600" b="0" i="1" u="none" dirty="0" smtClean="0">
              <a:effectLst/>
              <a:latin typeface="Trebuchet MS" pitchFamily="34" charset="0"/>
            </a:rPr>
            <a:t>2.  PENEKANAN AKAUNTABILITI DALAM BIDANG-BIDANG UTAMA PENGURUSAN KEWANGAN</a:t>
          </a:r>
          <a:endParaRPr lang="ms-MY" sz="1600" b="0" i="1" u="none" dirty="0">
            <a:effectLst/>
            <a:latin typeface="Trebuchet MS" pitchFamily="34" charset="0"/>
          </a:endParaRPr>
        </a:p>
      </dgm:t>
    </dgm:pt>
    <dgm:pt modelId="{40141D82-572F-4832-96B6-E64A5EAD6339}" type="parTrans" cxnId="{42225680-F1CB-4AE8-9DCB-D842ACE0E86B}">
      <dgm:prSet/>
      <dgm:spPr/>
      <dgm:t>
        <a:bodyPr/>
        <a:lstStyle/>
        <a:p>
          <a:endParaRPr lang="ms-MY" sz="1600" b="1" i="1" u="none">
            <a:effectLst/>
            <a:latin typeface="Bradley Hand ITC" pitchFamily="66" charset="0"/>
          </a:endParaRPr>
        </a:p>
      </dgm:t>
    </dgm:pt>
    <dgm:pt modelId="{9CFC95F2-381D-4370-B4B4-265B6AA73E6B}" type="sibTrans" cxnId="{42225680-F1CB-4AE8-9DCB-D842ACE0E86B}">
      <dgm:prSet/>
      <dgm:spPr/>
      <dgm:t>
        <a:bodyPr/>
        <a:lstStyle/>
        <a:p>
          <a:endParaRPr lang="ms-MY" sz="1600" b="1" i="1" u="none">
            <a:effectLst/>
            <a:latin typeface="Bradley Hand ITC" pitchFamily="66" charset="0"/>
          </a:endParaRPr>
        </a:p>
      </dgm:t>
    </dgm:pt>
    <dgm:pt modelId="{818F8AD2-0224-4094-BCEE-88F68BF9176D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US" sz="1600" b="1" i="0" u="none" dirty="0" smtClean="0">
              <a:solidFill>
                <a:schemeClr val="tx1"/>
              </a:solidFill>
              <a:effectLst/>
              <a:latin typeface="Trebuchet MS" pitchFamily="34" charset="0"/>
            </a:rPr>
            <a:t>3.  SURCAJ &amp; TINDAKAN TATATERTIB</a:t>
          </a:r>
          <a:endParaRPr lang="ms-MY" sz="1600" b="1" i="0" u="none" dirty="0">
            <a:solidFill>
              <a:schemeClr val="tx1"/>
            </a:solidFill>
            <a:effectLst/>
            <a:latin typeface="Trebuchet MS" pitchFamily="34" charset="0"/>
          </a:endParaRPr>
        </a:p>
      </dgm:t>
    </dgm:pt>
    <dgm:pt modelId="{AC1EAF2E-337D-44AD-94EA-EC8D3D459152}" type="parTrans" cxnId="{8356919D-78D1-4E08-BF95-4653727DC749}">
      <dgm:prSet/>
      <dgm:spPr/>
      <dgm:t>
        <a:bodyPr/>
        <a:lstStyle/>
        <a:p>
          <a:endParaRPr lang="ms-MY" sz="1600" b="1" i="1" u="none">
            <a:effectLst/>
            <a:latin typeface="Bradley Hand ITC" pitchFamily="66" charset="0"/>
          </a:endParaRPr>
        </a:p>
      </dgm:t>
    </dgm:pt>
    <dgm:pt modelId="{C62D72BA-05E7-474C-A49F-B15BECC1027A}" type="sibTrans" cxnId="{8356919D-78D1-4E08-BF95-4653727DC749}">
      <dgm:prSet/>
      <dgm:spPr/>
      <dgm:t>
        <a:bodyPr/>
        <a:lstStyle/>
        <a:p>
          <a:endParaRPr lang="ms-MY" sz="1600" b="1" i="1" u="none">
            <a:effectLst/>
            <a:latin typeface="Bradley Hand ITC" pitchFamily="66" charset="0"/>
          </a:endParaRPr>
        </a:p>
      </dgm:t>
    </dgm:pt>
    <dgm:pt modelId="{CF122DFD-DC5D-4EF8-B745-77575983A977}">
      <dgm:prSet custT="1"/>
      <dgm:spPr>
        <a:solidFill>
          <a:srgbClr val="202096"/>
        </a:solidFill>
      </dgm:spPr>
      <dgm:t>
        <a:bodyPr/>
        <a:lstStyle/>
        <a:p>
          <a:r>
            <a:rPr lang="en-US" sz="1600" b="0" i="1" u="none" dirty="0" smtClean="0">
              <a:effectLst/>
              <a:latin typeface="Trebuchet MS" pitchFamily="34" charset="0"/>
            </a:rPr>
            <a:t>4.  ISU &amp; MASALAH DALAM PENGURUSAN KEWANGAN, TINDAKAN BAGI MENINGKATKAN AKAUNTABILITI</a:t>
          </a:r>
          <a:endParaRPr lang="ms-MY" sz="1600" b="0" i="1" u="none" dirty="0">
            <a:effectLst/>
            <a:latin typeface="Trebuchet MS" pitchFamily="34" charset="0"/>
          </a:endParaRPr>
        </a:p>
      </dgm:t>
    </dgm:pt>
    <dgm:pt modelId="{4D6AA9A7-5A9C-4F26-9486-68F2747E4724}" type="parTrans" cxnId="{2EA8073A-9749-4098-9399-A74B94BCB6A7}">
      <dgm:prSet/>
      <dgm:spPr/>
      <dgm:t>
        <a:bodyPr/>
        <a:lstStyle/>
        <a:p>
          <a:endParaRPr lang="ms-MY" sz="1600" b="1" i="1" u="none">
            <a:effectLst/>
            <a:latin typeface="Bradley Hand ITC" pitchFamily="66" charset="0"/>
          </a:endParaRPr>
        </a:p>
      </dgm:t>
    </dgm:pt>
    <dgm:pt modelId="{30A41EEE-2745-4E87-ACB4-AB9615200578}" type="sibTrans" cxnId="{2EA8073A-9749-4098-9399-A74B94BCB6A7}">
      <dgm:prSet/>
      <dgm:spPr/>
      <dgm:t>
        <a:bodyPr/>
        <a:lstStyle/>
        <a:p>
          <a:endParaRPr lang="ms-MY" sz="1600" b="1" i="1" u="none">
            <a:effectLst/>
            <a:latin typeface="Bradley Hand ITC" pitchFamily="66" charset="0"/>
          </a:endParaRPr>
        </a:p>
      </dgm:t>
    </dgm:pt>
    <dgm:pt modelId="{94D282D0-BA28-4F41-862C-F2ECC0EF9F19}" type="pres">
      <dgm:prSet presAssocID="{EA386F85-7224-48E4-A007-BD03B6890A7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ms-MY"/>
        </a:p>
      </dgm:t>
    </dgm:pt>
    <dgm:pt modelId="{BF52DE13-DF79-42B7-8D1D-0A76DE680A60}" type="pres">
      <dgm:prSet presAssocID="{59DA4515-42E6-4FC5-A870-E94B9217E734}" presName="parentLin" presStyleCnt="0"/>
      <dgm:spPr/>
      <dgm:t>
        <a:bodyPr/>
        <a:lstStyle/>
        <a:p>
          <a:endParaRPr lang="ms-MY"/>
        </a:p>
      </dgm:t>
    </dgm:pt>
    <dgm:pt modelId="{D6646520-5208-46F4-96E9-8CAA89C248B2}" type="pres">
      <dgm:prSet presAssocID="{59DA4515-42E6-4FC5-A870-E94B9217E734}" presName="parentLeftMargin" presStyleLbl="node1" presStyleIdx="0" presStyleCnt="4"/>
      <dgm:spPr/>
      <dgm:t>
        <a:bodyPr/>
        <a:lstStyle/>
        <a:p>
          <a:endParaRPr lang="ms-MY"/>
        </a:p>
      </dgm:t>
    </dgm:pt>
    <dgm:pt modelId="{C711A3E7-FA0D-4E1F-8A12-EF550A16B2D9}" type="pres">
      <dgm:prSet presAssocID="{59DA4515-42E6-4FC5-A870-E94B9217E734}" presName="parentText" presStyleLbl="node1" presStyleIdx="0" presStyleCnt="4" custScaleY="111863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634D17DA-42B6-495B-93B8-670451908E92}" type="pres">
      <dgm:prSet presAssocID="{59DA4515-42E6-4FC5-A870-E94B9217E734}" presName="negativeSpace" presStyleCnt="0"/>
      <dgm:spPr/>
      <dgm:t>
        <a:bodyPr/>
        <a:lstStyle/>
        <a:p>
          <a:endParaRPr lang="ms-MY"/>
        </a:p>
      </dgm:t>
    </dgm:pt>
    <dgm:pt modelId="{0D6A9498-0C76-4DC1-89C4-45EDDCAD64A4}" type="pres">
      <dgm:prSet presAssocID="{59DA4515-42E6-4FC5-A870-E94B9217E734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C5A52FD6-B6FC-4A40-AFA0-5D90F77B1E0F}" type="pres">
      <dgm:prSet presAssocID="{E6945F37-4EC1-4F9D-8805-E3AC72175FDA}" presName="spaceBetweenRectangles" presStyleCnt="0"/>
      <dgm:spPr/>
      <dgm:t>
        <a:bodyPr/>
        <a:lstStyle/>
        <a:p>
          <a:endParaRPr lang="ms-MY"/>
        </a:p>
      </dgm:t>
    </dgm:pt>
    <dgm:pt modelId="{15E952F6-95FB-4ACF-BE46-FFD74082EC53}" type="pres">
      <dgm:prSet presAssocID="{A2059828-F17D-434F-908E-26166651EACF}" presName="parentLin" presStyleCnt="0"/>
      <dgm:spPr/>
      <dgm:t>
        <a:bodyPr/>
        <a:lstStyle/>
        <a:p>
          <a:endParaRPr lang="ms-MY"/>
        </a:p>
      </dgm:t>
    </dgm:pt>
    <dgm:pt modelId="{32BBB219-C8C2-4DC6-B200-64DED0343C09}" type="pres">
      <dgm:prSet presAssocID="{A2059828-F17D-434F-908E-26166651EACF}" presName="parentLeftMargin" presStyleLbl="node1" presStyleIdx="0" presStyleCnt="4"/>
      <dgm:spPr/>
      <dgm:t>
        <a:bodyPr/>
        <a:lstStyle/>
        <a:p>
          <a:endParaRPr lang="ms-MY"/>
        </a:p>
      </dgm:t>
    </dgm:pt>
    <dgm:pt modelId="{CB329E58-4A48-4DB9-AD3C-FC79B9DA6453}" type="pres">
      <dgm:prSet presAssocID="{A2059828-F17D-434F-908E-26166651EACF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6652A85D-A040-4111-8509-8E5B60940A1B}" type="pres">
      <dgm:prSet presAssocID="{A2059828-F17D-434F-908E-26166651EACF}" presName="negativeSpace" presStyleCnt="0"/>
      <dgm:spPr/>
      <dgm:t>
        <a:bodyPr/>
        <a:lstStyle/>
        <a:p>
          <a:endParaRPr lang="ms-MY"/>
        </a:p>
      </dgm:t>
    </dgm:pt>
    <dgm:pt modelId="{72645C43-4A5A-4369-96E0-9FC831C69A3C}" type="pres">
      <dgm:prSet presAssocID="{A2059828-F17D-434F-908E-26166651EACF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01ED21B6-C8BC-4D22-B1BD-A1406C35D9AF}" type="pres">
      <dgm:prSet presAssocID="{9CFC95F2-381D-4370-B4B4-265B6AA73E6B}" presName="spaceBetweenRectangles" presStyleCnt="0"/>
      <dgm:spPr/>
      <dgm:t>
        <a:bodyPr/>
        <a:lstStyle/>
        <a:p>
          <a:endParaRPr lang="ms-MY"/>
        </a:p>
      </dgm:t>
    </dgm:pt>
    <dgm:pt modelId="{7A2B0877-DB36-45A5-B81C-455312A427B9}" type="pres">
      <dgm:prSet presAssocID="{818F8AD2-0224-4094-BCEE-88F68BF9176D}" presName="parentLin" presStyleCnt="0"/>
      <dgm:spPr/>
      <dgm:t>
        <a:bodyPr/>
        <a:lstStyle/>
        <a:p>
          <a:endParaRPr lang="ms-MY"/>
        </a:p>
      </dgm:t>
    </dgm:pt>
    <dgm:pt modelId="{410E2690-EF9C-400A-AA30-12FF3D1C3FC7}" type="pres">
      <dgm:prSet presAssocID="{818F8AD2-0224-4094-BCEE-88F68BF9176D}" presName="parentLeftMargin" presStyleLbl="node1" presStyleIdx="1" presStyleCnt="4"/>
      <dgm:spPr/>
      <dgm:t>
        <a:bodyPr/>
        <a:lstStyle/>
        <a:p>
          <a:endParaRPr lang="ms-MY"/>
        </a:p>
      </dgm:t>
    </dgm:pt>
    <dgm:pt modelId="{E62B643B-921F-4C43-9A85-E5C77ECAF88B}" type="pres">
      <dgm:prSet presAssocID="{818F8AD2-0224-4094-BCEE-88F68BF9176D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39EA3F54-BBF8-4D49-95E1-4C807573BBF3}" type="pres">
      <dgm:prSet presAssocID="{818F8AD2-0224-4094-BCEE-88F68BF9176D}" presName="negativeSpace" presStyleCnt="0"/>
      <dgm:spPr/>
      <dgm:t>
        <a:bodyPr/>
        <a:lstStyle/>
        <a:p>
          <a:endParaRPr lang="ms-MY"/>
        </a:p>
      </dgm:t>
    </dgm:pt>
    <dgm:pt modelId="{C377F8C0-3EA8-4493-A6D2-06089CDAEB04}" type="pres">
      <dgm:prSet presAssocID="{818F8AD2-0224-4094-BCEE-88F68BF9176D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EC4122C7-054A-46B0-90F1-CB560F8A3DA2}" type="pres">
      <dgm:prSet presAssocID="{C62D72BA-05E7-474C-A49F-B15BECC1027A}" presName="spaceBetweenRectangles" presStyleCnt="0"/>
      <dgm:spPr/>
      <dgm:t>
        <a:bodyPr/>
        <a:lstStyle/>
        <a:p>
          <a:endParaRPr lang="ms-MY"/>
        </a:p>
      </dgm:t>
    </dgm:pt>
    <dgm:pt modelId="{A0161363-16F2-4F2E-A42F-145E1485357D}" type="pres">
      <dgm:prSet presAssocID="{CF122DFD-DC5D-4EF8-B745-77575983A977}" presName="parentLin" presStyleCnt="0"/>
      <dgm:spPr/>
      <dgm:t>
        <a:bodyPr/>
        <a:lstStyle/>
        <a:p>
          <a:endParaRPr lang="ms-MY"/>
        </a:p>
      </dgm:t>
    </dgm:pt>
    <dgm:pt modelId="{14C85100-2E9A-4540-B2D3-4E86897DD197}" type="pres">
      <dgm:prSet presAssocID="{CF122DFD-DC5D-4EF8-B745-77575983A977}" presName="parentLeftMargin" presStyleLbl="node1" presStyleIdx="2" presStyleCnt="4"/>
      <dgm:spPr/>
      <dgm:t>
        <a:bodyPr/>
        <a:lstStyle/>
        <a:p>
          <a:endParaRPr lang="ms-MY"/>
        </a:p>
      </dgm:t>
    </dgm:pt>
    <dgm:pt modelId="{A02C4F6B-34DD-46ED-9BB5-0E61176C0D1F}" type="pres">
      <dgm:prSet presAssocID="{CF122DFD-DC5D-4EF8-B745-77575983A977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216CA474-E9F1-45BA-958F-DF510EF8ECC5}" type="pres">
      <dgm:prSet presAssocID="{CF122DFD-DC5D-4EF8-B745-77575983A977}" presName="negativeSpace" presStyleCnt="0"/>
      <dgm:spPr/>
      <dgm:t>
        <a:bodyPr/>
        <a:lstStyle/>
        <a:p>
          <a:endParaRPr lang="ms-MY"/>
        </a:p>
      </dgm:t>
    </dgm:pt>
    <dgm:pt modelId="{87365788-99CE-4C55-AAAE-B0299EF62517}" type="pres">
      <dgm:prSet presAssocID="{CF122DFD-DC5D-4EF8-B745-77575983A977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</dgm:ptLst>
  <dgm:cxnLst>
    <dgm:cxn modelId="{BF292B5B-9881-4F9C-A952-3DF0E95A4BE6}" type="presOf" srcId="{CF122DFD-DC5D-4EF8-B745-77575983A977}" destId="{14C85100-2E9A-4540-B2D3-4E86897DD197}" srcOrd="0" destOrd="0" presId="urn:microsoft.com/office/officeart/2005/8/layout/list1"/>
    <dgm:cxn modelId="{C71FED79-C2AD-49F9-A920-38D990336F8A}" type="presOf" srcId="{A2059828-F17D-434F-908E-26166651EACF}" destId="{CB329E58-4A48-4DB9-AD3C-FC79B9DA6453}" srcOrd="1" destOrd="0" presId="urn:microsoft.com/office/officeart/2005/8/layout/list1"/>
    <dgm:cxn modelId="{3CAF10DA-A6DF-4A1A-AA3B-8BF0D7B0B822}" type="presOf" srcId="{818F8AD2-0224-4094-BCEE-88F68BF9176D}" destId="{410E2690-EF9C-400A-AA30-12FF3D1C3FC7}" srcOrd="0" destOrd="0" presId="urn:microsoft.com/office/officeart/2005/8/layout/list1"/>
    <dgm:cxn modelId="{42225680-F1CB-4AE8-9DCB-D842ACE0E86B}" srcId="{EA386F85-7224-48E4-A007-BD03B6890A7B}" destId="{A2059828-F17D-434F-908E-26166651EACF}" srcOrd="1" destOrd="0" parTransId="{40141D82-572F-4832-96B6-E64A5EAD6339}" sibTransId="{9CFC95F2-381D-4370-B4B4-265B6AA73E6B}"/>
    <dgm:cxn modelId="{91313926-5934-485C-A85D-282C07DA4BBA}" srcId="{EA386F85-7224-48E4-A007-BD03B6890A7B}" destId="{59DA4515-42E6-4FC5-A870-E94B9217E734}" srcOrd="0" destOrd="0" parTransId="{7645B971-7F3F-4314-A152-71BC094C67B2}" sibTransId="{E6945F37-4EC1-4F9D-8805-E3AC72175FDA}"/>
    <dgm:cxn modelId="{FCF59D15-11A5-4004-8272-B32F6AFF36FC}" type="presOf" srcId="{A2059828-F17D-434F-908E-26166651EACF}" destId="{32BBB219-C8C2-4DC6-B200-64DED0343C09}" srcOrd="0" destOrd="0" presId="urn:microsoft.com/office/officeart/2005/8/layout/list1"/>
    <dgm:cxn modelId="{8356919D-78D1-4E08-BF95-4653727DC749}" srcId="{EA386F85-7224-48E4-A007-BD03B6890A7B}" destId="{818F8AD2-0224-4094-BCEE-88F68BF9176D}" srcOrd="2" destOrd="0" parTransId="{AC1EAF2E-337D-44AD-94EA-EC8D3D459152}" sibTransId="{C62D72BA-05E7-474C-A49F-B15BECC1027A}"/>
    <dgm:cxn modelId="{624E85C7-0FD9-453D-8084-3FC280BCDBF7}" type="presOf" srcId="{59DA4515-42E6-4FC5-A870-E94B9217E734}" destId="{C711A3E7-FA0D-4E1F-8A12-EF550A16B2D9}" srcOrd="1" destOrd="0" presId="urn:microsoft.com/office/officeart/2005/8/layout/list1"/>
    <dgm:cxn modelId="{09769C87-A384-4A7C-97A9-3E1DC25BEE31}" type="presOf" srcId="{818F8AD2-0224-4094-BCEE-88F68BF9176D}" destId="{E62B643B-921F-4C43-9A85-E5C77ECAF88B}" srcOrd="1" destOrd="0" presId="urn:microsoft.com/office/officeart/2005/8/layout/list1"/>
    <dgm:cxn modelId="{2EA8073A-9749-4098-9399-A74B94BCB6A7}" srcId="{EA386F85-7224-48E4-A007-BD03B6890A7B}" destId="{CF122DFD-DC5D-4EF8-B745-77575983A977}" srcOrd="3" destOrd="0" parTransId="{4D6AA9A7-5A9C-4F26-9486-68F2747E4724}" sibTransId="{30A41EEE-2745-4E87-ACB4-AB9615200578}"/>
    <dgm:cxn modelId="{177F9991-7E14-4EE8-8ED7-FE8C27C3DEF0}" type="presOf" srcId="{CF122DFD-DC5D-4EF8-B745-77575983A977}" destId="{A02C4F6B-34DD-46ED-9BB5-0E61176C0D1F}" srcOrd="1" destOrd="0" presId="urn:microsoft.com/office/officeart/2005/8/layout/list1"/>
    <dgm:cxn modelId="{95DCC574-3DFF-4F1E-88CE-CD282C32CAD8}" type="presOf" srcId="{59DA4515-42E6-4FC5-A870-E94B9217E734}" destId="{D6646520-5208-46F4-96E9-8CAA89C248B2}" srcOrd="0" destOrd="0" presId="urn:microsoft.com/office/officeart/2005/8/layout/list1"/>
    <dgm:cxn modelId="{B0279B2F-DFDE-42AE-896D-3EE99281A1D7}" type="presOf" srcId="{EA386F85-7224-48E4-A007-BD03B6890A7B}" destId="{94D282D0-BA28-4F41-862C-F2ECC0EF9F19}" srcOrd="0" destOrd="0" presId="urn:microsoft.com/office/officeart/2005/8/layout/list1"/>
    <dgm:cxn modelId="{4ECD75D6-D6E9-4A52-BD9E-FB709F11DBD4}" type="presParOf" srcId="{94D282D0-BA28-4F41-862C-F2ECC0EF9F19}" destId="{BF52DE13-DF79-42B7-8D1D-0A76DE680A60}" srcOrd="0" destOrd="0" presId="urn:microsoft.com/office/officeart/2005/8/layout/list1"/>
    <dgm:cxn modelId="{E7461F0C-8EC0-43DD-A418-8E413CC6351F}" type="presParOf" srcId="{BF52DE13-DF79-42B7-8D1D-0A76DE680A60}" destId="{D6646520-5208-46F4-96E9-8CAA89C248B2}" srcOrd="0" destOrd="0" presId="urn:microsoft.com/office/officeart/2005/8/layout/list1"/>
    <dgm:cxn modelId="{5CD5BE09-D0EA-429A-8C7E-31FE6868F5D8}" type="presParOf" srcId="{BF52DE13-DF79-42B7-8D1D-0A76DE680A60}" destId="{C711A3E7-FA0D-4E1F-8A12-EF550A16B2D9}" srcOrd="1" destOrd="0" presId="urn:microsoft.com/office/officeart/2005/8/layout/list1"/>
    <dgm:cxn modelId="{91A414D7-A152-4A40-8ED7-9EF281D26B81}" type="presParOf" srcId="{94D282D0-BA28-4F41-862C-F2ECC0EF9F19}" destId="{634D17DA-42B6-495B-93B8-670451908E92}" srcOrd="1" destOrd="0" presId="urn:microsoft.com/office/officeart/2005/8/layout/list1"/>
    <dgm:cxn modelId="{957A58CD-478C-4BE5-B133-64E975AF467D}" type="presParOf" srcId="{94D282D0-BA28-4F41-862C-F2ECC0EF9F19}" destId="{0D6A9498-0C76-4DC1-89C4-45EDDCAD64A4}" srcOrd="2" destOrd="0" presId="urn:microsoft.com/office/officeart/2005/8/layout/list1"/>
    <dgm:cxn modelId="{E73AC9D6-312F-404C-BAA2-77CC8182B856}" type="presParOf" srcId="{94D282D0-BA28-4F41-862C-F2ECC0EF9F19}" destId="{C5A52FD6-B6FC-4A40-AFA0-5D90F77B1E0F}" srcOrd="3" destOrd="0" presId="urn:microsoft.com/office/officeart/2005/8/layout/list1"/>
    <dgm:cxn modelId="{A7E615F2-BF5E-4DB1-B591-C120E1BBC46E}" type="presParOf" srcId="{94D282D0-BA28-4F41-862C-F2ECC0EF9F19}" destId="{15E952F6-95FB-4ACF-BE46-FFD74082EC53}" srcOrd="4" destOrd="0" presId="urn:microsoft.com/office/officeart/2005/8/layout/list1"/>
    <dgm:cxn modelId="{CA25F80F-16E4-444D-8560-6C841451E8DE}" type="presParOf" srcId="{15E952F6-95FB-4ACF-BE46-FFD74082EC53}" destId="{32BBB219-C8C2-4DC6-B200-64DED0343C09}" srcOrd="0" destOrd="0" presId="urn:microsoft.com/office/officeart/2005/8/layout/list1"/>
    <dgm:cxn modelId="{56AA6544-004E-4BA4-8F91-D409D0710BAB}" type="presParOf" srcId="{15E952F6-95FB-4ACF-BE46-FFD74082EC53}" destId="{CB329E58-4A48-4DB9-AD3C-FC79B9DA6453}" srcOrd="1" destOrd="0" presId="urn:microsoft.com/office/officeart/2005/8/layout/list1"/>
    <dgm:cxn modelId="{0B522980-1B36-4BB9-98B7-D3F7C696E66A}" type="presParOf" srcId="{94D282D0-BA28-4F41-862C-F2ECC0EF9F19}" destId="{6652A85D-A040-4111-8509-8E5B60940A1B}" srcOrd="5" destOrd="0" presId="urn:microsoft.com/office/officeart/2005/8/layout/list1"/>
    <dgm:cxn modelId="{2914E0ED-A7F5-49FA-AD81-FB2EF0CDB3BC}" type="presParOf" srcId="{94D282D0-BA28-4F41-862C-F2ECC0EF9F19}" destId="{72645C43-4A5A-4369-96E0-9FC831C69A3C}" srcOrd="6" destOrd="0" presId="urn:microsoft.com/office/officeart/2005/8/layout/list1"/>
    <dgm:cxn modelId="{DA5180BB-3D9D-47DD-B449-7A427400DAD8}" type="presParOf" srcId="{94D282D0-BA28-4F41-862C-F2ECC0EF9F19}" destId="{01ED21B6-C8BC-4D22-B1BD-A1406C35D9AF}" srcOrd="7" destOrd="0" presId="urn:microsoft.com/office/officeart/2005/8/layout/list1"/>
    <dgm:cxn modelId="{5A227A28-9172-4D82-B6A3-487E6657C639}" type="presParOf" srcId="{94D282D0-BA28-4F41-862C-F2ECC0EF9F19}" destId="{7A2B0877-DB36-45A5-B81C-455312A427B9}" srcOrd="8" destOrd="0" presId="urn:microsoft.com/office/officeart/2005/8/layout/list1"/>
    <dgm:cxn modelId="{1C6BB921-72D4-468F-8A6D-B093EC09AEB5}" type="presParOf" srcId="{7A2B0877-DB36-45A5-B81C-455312A427B9}" destId="{410E2690-EF9C-400A-AA30-12FF3D1C3FC7}" srcOrd="0" destOrd="0" presId="urn:microsoft.com/office/officeart/2005/8/layout/list1"/>
    <dgm:cxn modelId="{D3A20042-57B6-4C24-B804-6F002B60984F}" type="presParOf" srcId="{7A2B0877-DB36-45A5-B81C-455312A427B9}" destId="{E62B643B-921F-4C43-9A85-E5C77ECAF88B}" srcOrd="1" destOrd="0" presId="urn:microsoft.com/office/officeart/2005/8/layout/list1"/>
    <dgm:cxn modelId="{964FC87A-C50A-4C7F-B9DB-1942401874BB}" type="presParOf" srcId="{94D282D0-BA28-4F41-862C-F2ECC0EF9F19}" destId="{39EA3F54-BBF8-4D49-95E1-4C807573BBF3}" srcOrd="9" destOrd="0" presId="urn:microsoft.com/office/officeart/2005/8/layout/list1"/>
    <dgm:cxn modelId="{93C7C6FE-5B9E-49AB-BBA4-9593EA676493}" type="presParOf" srcId="{94D282D0-BA28-4F41-862C-F2ECC0EF9F19}" destId="{C377F8C0-3EA8-4493-A6D2-06089CDAEB04}" srcOrd="10" destOrd="0" presId="urn:microsoft.com/office/officeart/2005/8/layout/list1"/>
    <dgm:cxn modelId="{3D8884FB-23A0-4B0A-A200-8E849C206FF7}" type="presParOf" srcId="{94D282D0-BA28-4F41-862C-F2ECC0EF9F19}" destId="{EC4122C7-054A-46B0-90F1-CB560F8A3DA2}" srcOrd="11" destOrd="0" presId="urn:microsoft.com/office/officeart/2005/8/layout/list1"/>
    <dgm:cxn modelId="{2C40BE6F-708A-4995-AB84-80E8D2D25D5C}" type="presParOf" srcId="{94D282D0-BA28-4F41-862C-F2ECC0EF9F19}" destId="{A0161363-16F2-4F2E-A42F-145E1485357D}" srcOrd="12" destOrd="0" presId="urn:microsoft.com/office/officeart/2005/8/layout/list1"/>
    <dgm:cxn modelId="{7F8FDDC7-9E09-437C-B13A-A2FDB79D5929}" type="presParOf" srcId="{A0161363-16F2-4F2E-A42F-145E1485357D}" destId="{14C85100-2E9A-4540-B2D3-4E86897DD197}" srcOrd="0" destOrd="0" presId="urn:microsoft.com/office/officeart/2005/8/layout/list1"/>
    <dgm:cxn modelId="{F0FAAB1D-4A50-48EB-8E48-B44878A3D29B}" type="presParOf" srcId="{A0161363-16F2-4F2E-A42F-145E1485357D}" destId="{A02C4F6B-34DD-46ED-9BB5-0E61176C0D1F}" srcOrd="1" destOrd="0" presId="urn:microsoft.com/office/officeart/2005/8/layout/list1"/>
    <dgm:cxn modelId="{74C7E515-2959-45A5-AFBC-6F37C00CB800}" type="presParOf" srcId="{94D282D0-BA28-4F41-862C-F2ECC0EF9F19}" destId="{216CA474-E9F1-45BA-958F-DF510EF8ECC5}" srcOrd="13" destOrd="0" presId="urn:microsoft.com/office/officeart/2005/8/layout/list1"/>
    <dgm:cxn modelId="{324A8B60-4539-428A-AAD9-8491817C5820}" type="presParOf" srcId="{94D282D0-BA28-4F41-862C-F2ECC0EF9F19}" destId="{87365788-99CE-4C55-AAAE-B0299EF62517}" srcOrd="14" destOrd="0" presId="urn:microsoft.com/office/officeart/2005/8/layout/lis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914F5F-15EA-4047-B898-B128786D5721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ms-MY"/>
        </a:p>
      </dgm:t>
    </dgm:pt>
    <dgm:pt modelId="{07CE9745-5CDA-4FF7-8D17-ECD9FB738BFD}">
      <dgm:prSet phldrT="[Text]" custT="1"/>
      <dgm:spPr>
        <a:solidFill>
          <a:srgbClr val="20209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i="0" dirty="0" smtClean="0">
              <a:latin typeface="Trebuchet MS" pitchFamily="34" charset="0"/>
            </a:rPr>
            <a:t>1.   DEFINISI</a:t>
          </a:r>
          <a:endParaRPr lang="ms-MY" sz="1800" b="1" i="0" dirty="0">
            <a:latin typeface="Trebuchet MS" pitchFamily="34" charset="0"/>
          </a:endParaRPr>
        </a:p>
      </dgm:t>
    </dgm:pt>
    <dgm:pt modelId="{4A5B43CD-EDF7-40EA-8588-D41A6BF6F9E1}" type="parTrans" cxnId="{BED3B7E3-8135-481E-822D-E71BB1EDB794}">
      <dgm:prSet/>
      <dgm:spPr/>
      <dgm:t>
        <a:bodyPr/>
        <a:lstStyle/>
        <a:p>
          <a:endParaRPr lang="ms-MY" sz="1800"/>
        </a:p>
      </dgm:t>
    </dgm:pt>
    <dgm:pt modelId="{155EBC34-8FA3-4DBC-AD88-E0ADC9D50AF1}" type="sibTrans" cxnId="{BED3B7E3-8135-481E-822D-E71BB1EDB794}">
      <dgm:prSet/>
      <dgm:spPr/>
      <dgm:t>
        <a:bodyPr/>
        <a:lstStyle/>
        <a:p>
          <a:endParaRPr lang="ms-MY" sz="1800"/>
        </a:p>
      </dgm:t>
    </dgm:pt>
    <dgm:pt modelId="{F4C86242-990C-43C2-91CF-271437E0A637}">
      <dgm:prSet phldrT="[Text]" custT="1"/>
      <dgm:spPr>
        <a:solidFill>
          <a:srgbClr val="20209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i="0" dirty="0" smtClean="0">
              <a:latin typeface="Trebuchet MS" pitchFamily="34" charset="0"/>
            </a:rPr>
            <a:t>2.   OBJEKTIF</a:t>
          </a:r>
          <a:endParaRPr lang="ms-MY" sz="1800" b="1" i="1" dirty="0">
            <a:latin typeface="Trebuchet MS" pitchFamily="34" charset="0"/>
          </a:endParaRPr>
        </a:p>
      </dgm:t>
    </dgm:pt>
    <dgm:pt modelId="{B2BB35D8-DEF5-477E-9DFC-C7560A32E59F}" type="parTrans" cxnId="{FD512907-098A-4C2C-81D2-D80D39D2039B}">
      <dgm:prSet/>
      <dgm:spPr/>
      <dgm:t>
        <a:bodyPr/>
        <a:lstStyle/>
        <a:p>
          <a:endParaRPr lang="ms-MY" sz="1800"/>
        </a:p>
      </dgm:t>
    </dgm:pt>
    <dgm:pt modelId="{6F85006A-888F-478C-BA69-98BE7976357B}" type="sibTrans" cxnId="{FD512907-098A-4C2C-81D2-D80D39D2039B}">
      <dgm:prSet/>
      <dgm:spPr/>
      <dgm:t>
        <a:bodyPr/>
        <a:lstStyle/>
        <a:p>
          <a:endParaRPr lang="ms-MY" sz="1800"/>
        </a:p>
      </dgm:t>
    </dgm:pt>
    <dgm:pt modelId="{D1D28AD3-B0E0-4431-B4EB-D275E3893D6D}">
      <dgm:prSet phldrT="[Text]" custT="1"/>
      <dgm:spPr>
        <a:solidFill>
          <a:srgbClr val="20209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i="0" dirty="0" smtClean="0">
              <a:latin typeface="Trebuchet MS" pitchFamily="34" charset="0"/>
            </a:rPr>
            <a:t>5.   PROSES SURCAJ</a:t>
          </a:r>
          <a:endParaRPr lang="ms-MY" sz="1800" b="1" i="1" dirty="0">
            <a:latin typeface="Trebuchet MS" pitchFamily="34" charset="0"/>
          </a:endParaRPr>
        </a:p>
      </dgm:t>
    </dgm:pt>
    <dgm:pt modelId="{DEC4E767-0257-4181-A715-8126EBFE3636}" type="parTrans" cxnId="{48785A9D-3032-451A-8FA3-534007E3EF6B}">
      <dgm:prSet/>
      <dgm:spPr/>
      <dgm:t>
        <a:bodyPr/>
        <a:lstStyle/>
        <a:p>
          <a:endParaRPr lang="ms-MY" sz="1800"/>
        </a:p>
      </dgm:t>
    </dgm:pt>
    <dgm:pt modelId="{224B27E9-5C73-49C7-BA9C-D2420049FDD8}" type="sibTrans" cxnId="{48785A9D-3032-451A-8FA3-534007E3EF6B}">
      <dgm:prSet/>
      <dgm:spPr/>
      <dgm:t>
        <a:bodyPr/>
        <a:lstStyle/>
        <a:p>
          <a:endParaRPr lang="ms-MY" sz="1800"/>
        </a:p>
      </dgm:t>
    </dgm:pt>
    <dgm:pt modelId="{ECD72479-278F-421E-9B9E-2601E057A9FB}">
      <dgm:prSet phldrT="[Text]" custT="1"/>
      <dgm:spPr>
        <a:solidFill>
          <a:srgbClr val="202096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1800" b="1" i="0" dirty="0" smtClean="0">
              <a:latin typeface="Trebuchet MS" pitchFamily="34" charset="0"/>
            </a:rPr>
            <a:t>6.   TUNTUTAN DAN MENARIK BALIK</a:t>
          </a:r>
          <a:endParaRPr lang="ms-MY" sz="1800" b="1" i="1" dirty="0">
            <a:latin typeface="Trebuchet MS" pitchFamily="34" charset="0"/>
          </a:endParaRPr>
        </a:p>
      </dgm:t>
    </dgm:pt>
    <dgm:pt modelId="{62585127-C747-49EC-BEDC-766F7ECC5C18}" type="parTrans" cxnId="{267E355E-2B17-4C4A-AB87-61D8F84E8A74}">
      <dgm:prSet/>
      <dgm:spPr/>
      <dgm:t>
        <a:bodyPr/>
        <a:lstStyle/>
        <a:p>
          <a:endParaRPr lang="ms-MY" sz="1800"/>
        </a:p>
      </dgm:t>
    </dgm:pt>
    <dgm:pt modelId="{29B98243-45CA-45F3-AD54-34DBD8A956F0}" type="sibTrans" cxnId="{267E355E-2B17-4C4A-AB87-61D8F84E8A74}">
      <dgm:prSet/>
      <dgm:spPr/>
      <dgm:t>
        <a:bodyPr/>
        <a:lstStyle/>
        <a:p>
          <a:endParaRPr lang="ms-MY" sz="1800"/>
        </a:p>
      </dgm:t>
    </dgm:pt>
    <dgm:pt modelId="{5F1DF89A-C578-45CE-894E-053DAEA9750F}">
      <dgm:prSet custT="1"/>
      <dgm:spPr>
        <a:solidFill>
          <a:srgbClr val="202096"/>
        </a:solidFill>
      </dgm:spPr>
      <dgm:t>
        <a:bodyPr/>
        <a:lstStyle/>
        <a:p>
          <a:r>
            <a:rPr lang="en-US" sz="1800" b="1" i="0" dirty="0" smtClean="0">
              <a:latin typeface="Trebuchet MS" pitchFamily="34" charset="0"/>
            </a:rPr>
            <a:t>3.   UNDANG-UNDANG &amp; PERATURAN</a:t>
          </a:r>
          <a:endParaRPr lang="ms-MY" sz="1800" b="1" i="1" dirty="0">
            <a:latin typeface="Trebuchet MS" pitchFamily="34" charset="0"/>
          </a:endParaRPr>
        </a:p>
      </dgm:t>
    </dgm:pt>
    <dgm:pt modelId="{9E1040DF-A6DA-4333-9BF1-D0B1A4C500E4}" type="parTrans" cxnId="{D09F6B28-DB60-401C-AC34-CA9ACDF169C4}">
      <dgm:prSet/>
      <dgm:spPr/>
      <dgm:t>
        <a:bodyPr/>
        <a:lstStyle/>
        <a:p>
          <a:endParaRPr lang="ms-MY"/>
        </a:p>
      </dgm:t>
    </dgm:pt>
    <dgm:pt modelId="{1896D3E2-675B-4550-9AE5-1A5A951EF92B}" type="sibTrans" cxnId="{D09F6B28-DB60-401C-AC34-CA9ACDF169C4}">
      <dgm:prSet/>
      <dgm:spPr/>
      <dgm:t>
        <a:bodyPr/>
        <a:lstStyle/>
        <a:p>
          <a:endParaRPr lang="ms-MY"/>
        </a:p>
      </dgm:t>
    </dgm:pt>
    <dgm:pt modelId="{1B38626B-67FF-4B2C-AF52-2E7F4E9EF336}">
      <dgm:prSet custT="1"/>
      <dgm:spPr>
        <a:solidFill>
          <a:srgbClr val="202096"/>
        </a:solidFill>
      </dgm:spPr>
      <dgm:t>
        <a:bodyPr/>
        <a:lstStyle/>
        <a:p>
          <a:r>
            <a:rPr lang="en-US" sz="1800" b="1" i="0" dirty="0" smtClean="0">
              <a:latin typeface="Trebuchet MS" pitchFamily="34" charset="0"/>
            </a:rPr>
            <a:t>4.   KESALAHAN YANG BOLEH DI SURCAJ</a:t>
          </a:r>
          <a:endParaRPr lang="ms-MY" sz="1800" b="1" i="1" dirty="0">
            <a:latin typeface="Trebuchet MS" pitchFamily="34" charset="0"/>
          </a:endParaRPr>
        </a:p>
      </dgm:t>
    </dgm:pt>
    <dgm:pt modelId="{5273ED08-3F75-4A0F-B0CB-4831D8696208}" type="parTrans" cxnId="{57015317-8490-4F61-88D5-442FFF0F73DF}">
      <dgm:prSet/>
      <dgm:spPr/>
      <dgm:t>
        <a:bodyPr/>
        <a:lstStyle/>
        <a:p>
          <a:endParaRPr lang="ms-MY"/>
        </a:p>
      </dgm:t>
    </dgm:pt>
    <dgm:pt modelId="{9EA7DC48-57F4-4A45-BB71-A274005D8651}" type="sibTrans" cxnId="{57015317-8490-4F61-88D5-442FFF0F73DF}">
      <dgm:prSet/>
      <dgm:spPr/>
      <dgm:t>
        <a:bodyPr/>
        <a:lstStyle/>
        <a:p>
          <a:endParaRPr lang="ms-MY"/>
        </a:p>
      </dgm:t>
    </dgm:pt>
    <dgm:pt modelId="{A8544688-833C-439D-BE9C-5D3B19C3882F}" type="pres">
      <dgm:prSet presAssocID="{14914F5F-15EA-4047-B898-B128786D572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ms-MY"/>
        </a:p>
      </dgm:t>
    </dgm:pt>
    <dgm:pt modelId="{D7F0A745-1E8E-40E3-9C64-C97F238F5D5C}" type="pres">
      <dgm:prSet presAssocID="{07CE9745-5CDA-4FF7-8D17-ECD9FB738BFD}" presName="parentLin" presStyleCnt="0"/>
      <dgm:spPr/>
    </dgm:pt>
    <dgm:pt modelId="{84F4C210-818D-403B-B0E0-E72D7763CB6E}" type="pres">
      <dgm:prSet presAssocID="{07CE9745-5CDA-4FF7-8D17-ECD9FB738BFD}" presName="parentLeftMargin" presStyleLbl="node1" presStyleIdx="0" presStyleCnt="6"/>
      <dgm:spPr/>
      <dgm:t>
        <a:bodyPr/>
        <a:lstStyle/>
        <a:p>
          <a:endParaRPr lang="ms-MY"/>
        </a:p>
      </dgm:t>
    </dgm:pt>
    <dgm:pt modelId="{0C59043D-A2AC-481D-86E9-DBC6EB949810}" type="pres">
      <dgm:prSet presAssocID="{07CE9745-5CDA-4FF7-8D17-ECD9FB738BF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58D9FCCA-501E-4CB4-8611-8192CC80197C}" type="pres">
      <dgm:prSet presAssocID="{07CE9745-5CDA-4FF7-8D17-ECD9FB738BFD}" presName="negativeSpace" presStyleCnt="0"/>
      <dgm:spPr/>
    </dgm:pt>
    <dgm:pt modelId="{4FC02024-FFFD-46F5-AE3B-DF5D3E00B05D}" type="pres">
      <dgm:prSet presAssocID="{07CE9745-5CDA-4FF7-8D17-ECD9FB738BFD}" presName="childText" presStyleLbl="conFgAcc1" presStyleIdx="0" presStyleCnt="6">
        <dgm:presLayoutVars>
          <dgm:bulletEnabled val="1"/>
        </dgm:presLayoutVars>
      </dgm:prSet>
      <dgm:spPr/>
    </dgm:pt>
    <dgm:pt modelId="{899D0924-6C7A-4731-9EC6-5DDD027AE6FD}" type="pres">
      <dgm:prSet presAssocID="{155EBC34-8FA3-4DBC-AD88-E0ADC9D50AF1}" presName="spaceBetweenRectangles" presStyleCnt="0"/>
      <dgm:spPr/>
    </dgm:pt>
    <dgm:pt modelId="{99F4BF7C-5049-4792-BF08-5A14489304FD}" type="pres">
      <dgm:prSet presAssocID="{F4C86242-990C-43C2-91CF-271437E0A637}" presName="parentLin" presStyleCnt="0"/>
      <dgm:spPr/>
    </dgm:pt>
    <dgm:pt modelId="{A5E3D6DA-2AA2-4974-843A-7B1509E81E68}" type="pres">
      <dgm:prSet presAssocID="{F4C86242-990C-43C2-91CF-271437E0A637}" presName="parentLeftMargin" presStyleLbl="node1" presStyleIdx="0" presStyleCnt="6"/>
      <dgm:spPr/>
      <dgm:t>
        <a:bodyPr/>
        <a:lstStyle/>
        <a:p>
          <a:endParaRPr lang="ms-MY"/>
        </a:p>
      </dgm:t>
    </dgm:pt>
    <dgm:pt modelId="{EBD75B96-E25D-4ED5-BE5C-3DAE23E0DC84}" type="pres">
      <dgm:prSet presAssocID="{F4C86242-990C-43C2-91CF-271437E0A637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0F546111-341B-4508-845A-05AA2BD661CC}" type="pres">
      <dgm:prSet presAssocID="{F4C86242-990C-43C2-91CF-271437E0A637}" presName="negativeSpace" presStyleCnt="0"/>
      <dgm:spPr/>
    </dgm:pt>
    <dgm:pt modelId="{493C2524-F863-4557-8679-C34F53680F2D}" type="pres">
      <dgm:prSet presAssocID="{F4C86242-990C-43C2-91CF-271437E0A637}" presName="childText" presStyleLbl="conFgAcc1" presStyleIdx="1" presStyleCnt="6">
        <dgm:presLayoutVars>
          <dgm:bulletEnabled val="1"/>
        </dgm:presLayoutVars>
      </dgm:prSet>
      <dgm:spPr/>
    </dgm:pt>
    <dgm:pt modelId="{2C3ED50E-2F2C-4968-908B-02347C7748B9}" type="pres">
      <dgm:prSet presAssocID="{6F85006A-888F-478C-BA69-98BE7976357B}" presName="spaceBetweenRectangles" presStyleCnt="0"/>
      <dgm:spPr/>
    </dgm:pt>
    <dgm:pt modelId="{0E7CC1AB-D26C-475C-A54C-A9E22C21755C}" type="pres">
      <dgm:prSet presAssocID="{5F1DF89A-C578-45CE-894E-053DAEA9750F}" presName="parentLin" presStyleCnt="0"/>
      <dgm:spPr/>
    </dgm:pt>
    <dgm:pt modelId="{CB0013BC-EB38-4B44-B5D0-F7F31D188E89}" type="pres">
      <dgm:prSet presAssocID="{5F1DF89A-C578-45CE-894E-053DAEA9750F}" presName="parentLeftMargin" presStyleLbl="node1" presStyleIdx="1" presStyleCnt="6"/>
      <dgm:spPr/>
      <dgm:t>
        <a:bodyPr/>
        <a:lstStyle/>
        <a:p>
          <a:endParaRPr lang="ms-MY"/>
        </a:p>
      </dgm:t>
    </dgm:pt>
    <dgm:pt modelId="{ADCB74FA-C9C3-4FA9-9957-FADA859CE615}" type="pres">
      <dgm:prSet presAssocID="{5F1DF89A-C578-45CE-894E-053DAEA9750F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A871243D-D7B7-4AFD-83F1-FB1295F35B12}" type="pres">
      <dgm:prSet presAssocID="{5F1DF89A-C578-45CE-894E-053DAEA9750F}" presName="negativeSpace" presStyleCnt="0"/>
      <dgm:spPr/>
    </dgm:pt>
    <dgm:pt modelId="{4BB79335-7BA4-40A6-A37F-9EB3BAE0D21A}" type="pres">
      <dgm:prSet presAssocID="{5F1DF89A-C578-45CE-894E-053DAEA9750F}" presName="childText" presStyleLbl="conFgAcc1" presStyleIdx="2" presStyleCnt="6">
        <dgm:presLayoutVars>
          <dgm:bulletEnabled val="1"/>
        </dgm:presLayoutVars>
      </dgm:prSet>
      <dgm:spPr/>
    </dgm:pt>
    <dgm:pt modelId="{4ABCDA74-32A2-4156-A4BF-ED9798908986}" type="pres">
      <dgm:prSet presAssocID="{1896D3E2-675B-4550-9AE5-1A5A951EF92B}" presName="spaceBetweenRectangles" presStyleCnt="0"/>
      <dgm:spPr/>
    </dgm:pt>
    <dgm:pt modelId="{FCD89650-AB12-4FCF-B3F9-F5787F6C8C4D}" type="pres">
      <dgm:prSet presAssocID="{1B38626B-67FF-4B2C-AF52-2E7F4E9EF336}" presName="parentLin" presStyleCnt="0"/>
      <dgm:spPr/>
    </dgm:pt>
    <dgm:pt modelId="{188BC5D1-0115-44C9-AE2A-DDCBA3DA388C}" type="pres">
      <dgm:prSet presAssocID="{1B38626B-67FF-4B2C-AF52-2E7F4E9EF336}" presName="parentLeftMargin" presStyleLbl="node1" presStyleIdx="2" presStyleCnt="6"/>
      <dgm:spPr/>
      <dgm:t>
        <a:bodyPr/>
        <a:lstStyle/>
        <a:p>
          <a:endParaRPr lang="ms-MY"/>
        </a:p>
      </dgm:t>
    </dgm:pt>
    <dgm:pt modelId="{545291F9-EE58-43DF-9573-D12E1ECFD1E2}" type="pres">
      <dgm:prSet presAssocID="{1B38626B-67FF-4B2C-AF52-2E7F4E9EF336}" presName="parentText" presStyleLbl="node1" presStyleIdx="3" presStyleCnt="6" custScaleY="123909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DDF03681-03D6-4EE2-A00A-A85EAE5ECB7A}" type="pres">
      <dgm:prSet presAssocID="{1B38626B-67FF-4B2C-AF52-2E7F4E9EF336}" presName="negativeSpace" presStyleCnt="0"/>
      <dgm:spPr/>
    </dgm:pt>
    <dgm:pt modelId="{3FF0D35D-D63A-4FB1-A84A-7A34519B85FA}" type="pres">
      <dgm:prSet presAssocID="{1B38626B-67FF-4B2C-AF52-2E7F4E9EF336}" presName="childText" presStyleLbl="conFgAcc1" presStyleIdx="3" presStyleCnt="6">
        <dgm:presLayoutVars>
          <dgm:bulletEnabled val="1"/>
        </dgm:presLayoutVars>
      </dgm:prSet>
      <dgm:spPr/>
    </dgm:pt>
    <dgm:pt modelId="{175BE758-CA73-47EA-874E-1A0CC55CD6D3}" type="pres">
      <dgm:prSet presAssocID="{9EA7DC48-57F4-4A45-BB71-A274005D8651}" presName="spaceBetweenRectangles" presStyleCnt="0"/>
      <dgm:spPr/>
    </dgm:pt>
    <dgm:pt modelId="{53A21874-0FF6-4EF0-B34F-192850F47BF3}" type="pres">
      <dgm:prSet presAssocID="{D1D28AD3-B0E0-4431-B4EB-D275E3893D6D}" presName="parentLin" presStyleCnt="0"/>
      <dgm:spPr/>
    </dgm:pt>
    <dgm:pt modelId="{1D863A1A-A9BF-4825-8117-55AA9B163331}" type="pres">
      <dgm:prSet presAssocID="{D1D28AD3-B0E0-4431-B4EB-D275E3893D6D}" presName="parentLeftMargin" presStyleLbl="node1" presStyleIdx="3" presStyleCnt="6"/>
      <dgm:spPr/>
      <dgm:t>
        <a:bodyPr/>
        <a:lstStyle/>
        <a:p>
          <a:endParaRPr lang="ms-MY"/>
        </a:p>
      </dgm:t>
    </dgm:pt>
    <dgm:pt modelId="{606E21E5-13C0-4B5C-93B1-36674D3F58C4}" type="pres">
      <dgm:prSet presAssocID="{D1D28AD3-B0E0-4431-B4EB-D275E3893D6D}" presName="parentText" presStyleLbl="node1" presStyleIdx="4" presStyleCnt="6" custScaleY="104836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0B4475AF-B519-4B7C-8F8F-B27E58A2031C}" type="pres">
      <dgm:prSet presAssocID="{D1D28AD3-B0E0-4431-B4EB-D275E3893D6D}" presName="negativeSpace" presStyleCnt="0"/>
      <dgm:spPr/>
    </dgm:pt>
    <dgm:pt modelId="{099675BC-5AC2-4751-A379-560877602C17}" type="pres">
      <dgm:prSet presAssocID="{D1D28AD3-B0E0-4431-B4EB-D275E3893D6D}" presName="childText" presStyleLbl="conFgAcc1" presStyleIdx="4" presStyleCnt="6">
        <dgm:presLayoutVars>
          <dgm:bulletEnabled val="1"/>
        </dgm:presLayoutVars>
      </dgm:prSet>
      <dgm:spPr/>
    </dgm:pt>
    <dgm:pt modelId="{735916FC-E0C3-483A-A077-153CBD822064}" type="pres">
      <dgm:prSet presAssocID="{224B27E9-5C73-49C7-BA9C-D2420049FDD8}" presName="spaceBetweenRectangles" presStyleCnt="0"/>
      <dgm:spPr/>
    </dgm:pt>
    <dgm:pt modelId="{ABB0C8EB-EEA1-46CC-A6BC-CBF029E4811A}" type="pres">
      <dgm:prSet presAssocID="{ECD72479-278F-421E-9B9E-2601E057A9FB}" presName="parentLin" presStyleCnt="0"/>
      <dgm:spPr/>
    </dgm:pt>
    <dgm:pt modelId="{5E7D8BAD-5D26-4132-851D-9BEED05FC551}" type="pres">
      <dgm:prSet presAssocID="{ECD72479-278F-421E-9B9E-2601E057A9FB}" presName="parentLeftMargin" presStyleLbl="node1" presStyleIdx="4" presStyleCnt="6"/>
      <dgm:spPr/>
      <dgm:t>
        <a:bodyPr/>
        <a:lstStyle/>
        <a:p>
          <a:endParaRPr lang="ms-MY"/>
        </a:p>
      </dgm:t>
    </dgm:pt>
    <dgm:pt modelId="{1D80201D-D7B8-4FB0-8B84-57D39FDFD811}" type="pres">
      <dgm:prSet presAssocID="{ECD72479-278F-421E-9B9E-2601E057A9FB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0702E977-6592-4780-8064-B50E21578699}" type="pres">
      <dgm:prSet presAssocID="{ECD72479-278F-421E-9B9E-2601E057A9FB}" presName="negativeSpace" presStyleCnt="0"/>
      <dgm:spPr/>
    </dgm:pt>
    <dgm:pt modelId="{65F6D4FA-FBA6-4F12-9A43-3434E9C441D3}" type="pres">
      <dgm:prSet presAssocID="{ECD72479-278F-421E-9B9E-2601E057A9FB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4FC59639-01EC-4DF8-BF1D-60BA15B9A38B}" type="presOf" srcId="{F4C86242-990C-43C2-91CF-271437E0A637}" destId="{A5E3D6DA-2AA2-4974-843A-7B1509E81E68}" srcOrd="0" destOrd="0" presId="urn:microsoft.com/office/officeart/2005/8/layout/list1"/>
    <dgm:cxn modelId="{DCCA9C74-7BC0-4169-B6E9-E56BE741FE05}" type="presOf" srcId="{14914F5F-15EA-4047-B898-B128786D5721}" destId="{A8544688-833C-439D-BE9C-5D3B19C3882F}" srcOrd="0" destOrd="0" presId="urn:microsoft.com/office/officeart/2005/8/layout/list1"/>
    <dgm:cxn modelId="{1E244202-285C-4CA6-907F-7EDC90C55310}" type="presOf" srcId="{ECD72479-278F-421E-9B9E-2601E057A9FB}" destId="{5E7D8BAD-5D26-4132-851D-9BEED05FC551}" srcOrd="0" destOrd="0" presId="urn:microsoft.com/office/officeart/2005/8/layout/list1"/>
    <dgm:cxn modelId="{FD05E6E4-1A51-4ED9-9FFC-8A9FCF4BDDE2}" type="presOf" srcId="{1B38626B-67FF-4B2C-AF52-2E7F4E9EF336}" destId="{188BC5D1-0115-44C9-AE2A-DDCBA3DA388C}" srcOrd="0" destOrd="0" presId="urn:microsoft.com/office/officeart/2005/8/layout/list1"/>
    <dgm:cxn modelId="{48785A9D-3032-451A-8FA3-534007E3EF6B}" srcId="{14914F5F-15EA-4047-B898-B128786D5721}" destId="{D1D28AD3-B0E0-4431-B4EB-D275E3893D6D}" srcOrd="4" destOrd="0" parTransId="{DEC4E767-0257-4181-A715-8126EBFE3636}" sibTransId="{224B27E9-5C73-49C7-BA9C-D2420049FDD8}"/>
    <dgm:cxn modelId="{FD512907-098A-4C2C-81D2-D80D39D2039B}" srcId="{14914F5F-15EA-4047-B898-B128786D5721}" destId="{F4C86242-990C-43C2-91CF-271437E0A637}" srcOrd="1" destOrd="0" parTransId="{B2BB35D8-DEF5-477E-9DFC-C7560A32E59F}" sibTransId="{6F85006A-888F-478C-BA69-98BE7976357B}"/>
    <dgm:cxn modelId="{8A9476F3-DC2D-4204-8448-FC45B58BD924}" type="presOf" srcId="{F4C86242-990C-43C2-91CF-271437E0A637}" destId="{EBD75B96-E25D-4ED5-BE5C-3DAE23E0DC84}" srcOrd="1" destOrd="0" presId="urn:microsoft.com/office/officeart/2005/8/layout/list1"/>
    <dgm:cxn modelId="{984F7156-6934-4B41-9875-D931F48DE23D}" type="presOf" srcId="{D1D28AD3-B0E0-4431-B4EB-D275E3893D6D}" destId="{1D863A1A-A9BF-4825-8117-55AA9B163331}" srcOrd="0" destOrd="0" presId="urn:microsoft.com/office/officeart/2005/8/layout/list1"/>
    <dgm:cxn modelId="{98C64CFE-C16B-4F78-9E2E-3EF14B38B1A1}" type="presOf" srcId="{07CE9745-5CDA-4FF7-8D17-ECD9FB738BFD}" destId="{0C59043D-A2AC-481D-86E9-DBC6EB949810}" srcOrd="1" destOrd="0" presId="urn:microsoft.com/office/officeart/2005/8/layout/list1"/>
    <dgm:cxn modelId="{57015317-8490-4F61-88D5-442FFF0F73DF}" srcId="{14914F5F-15EA-4047-B898-B128786D5721}" destId="{1B38626B-67FF-4B2C-AF52-2E7F4E9EF336}" srcOrd="3" destOrd="0" parTransId="{5273ED08-3F75-4A0F-B0CB-4831D8696208}" sibTransId="{9EA7DC48-57F4-4A45-BB71-A274005D8651}"/>
    <dgm:cxn modelId="{BED3B7E3-8135-481E-822D-E71BB1EDB794}" srcId="{14914F5F-15EA-4047-B898-B128786D5721}" destId="{07CE9745-5CDA-4FF7-8D17-ECD9FB738BFD}" srcOrd="0" destOrd="0" parTransId="{4A5B43CD-EDF7-40EA-8588-D41A6BF6F9E1}" sibTransId="{155EBC34-8FA3-4DBC-AD88-E0ADC9D50AF1}"/>
    <dgm:cxn modelId="{7CF82964-0186-414F-A6EE-650FFE358DC8}" type="presOf" srcId="{1B38626B-67FF-4B2C-AF52-2E7F4E9EF336}" destId="{545291F9-EE58-43DF-9573-D12E1ECFD1E2}" srcOrd="1" destOrd="0" presId="urn:microsoft.com/office/officeart/2005/8/layout/list1"/>
    <dgm:cxn modelId="{A009A236-1CB8-42BF-8EA5-57F75EB015A3}" type="presOf" srcId="{D1D28AD3-B0E0-4431-B4EB-D275E3893D6D}" destId="{606E21E5-13C0-4B5C-93B1-36674D3F58C4}" srcOrd="1" destOrd="0" presId="urn:microsoft.com/office/officeart/2005/8/layout/list1"/>
    <dgm:cxn modelId="{15B1572C-1F19-4AE8-A655-71DB033159F5}" type="presOf" srcId="{5F1DF89A-C578-45CE-894E-053DAEA9750F}" destId="{ADCB74FA-C9C3-4FA9-9957-FADA859CE615}" srcOrd="1" destOrd="0" presId="urn:microsoft.com/office/officeart/2005/8/layout/list1"/>
    <dgm:cxn modelId="{36E65D9F-D8DD-4248-BAB4-A51DD62CAC2E}" type="presOf" srcId="{07CE9745-5CDA-4FF7-8D17-ECD9FB738BFD}" destId="{84F4C210-818D-403B-B0E0-E72D7763CB6E}" srcOrd="0" destOrd="0" presId="urn:microsoft.com/office/officeart/2005/8/layout/list1"/>
    <dgm:cxn modelId="{EBC0E3CC-7901-4CC4-B331-18857981AC5F}" type="presOf" srcId="{5F1DF89A-C578-45CE-894E-053DAEA9750F}" destId="{CB0013BC-EB38-4B44-B5D0-F7F31D188E89}" srcOrd="0" destOrd="0" presId="urn:microsoft.com/office/officeart/2005/8/layout/list1"/>
    <dgm:cxn modelId="{296BF42B-C81A-42FC-B1F9-364E3354D059}" type="presOf" srcId="{ECD72479-278F-421E-9B9E-2601E057A9FB}" destId="{1D80201D-D7B8-4FB0-8B84-57D39FDFD811}" srcOrd="1" destOrd="0" presId="urn:microsoft.com/office/officeart/2005/8/layout/list1"/>
    <dgm:cxn modelId="{D09F6B28-DB60-401C-AC34-CA9ACDF169C4}" srcId="{14914F5F-15EA-4047-B898-B128786D5721}" destId="{5F1DF89A-C578-45CE-894E-053DAEA9750F}" srcOrd="2" destOrd="0" parTransId="{9E1040DF-A6DA-4333-9BF1-D0B1A4C500E4}" sibTransId="{1896D3E2-675B-4550-9AE5-1A5A951EF92B}"/>
    <dgm:cxn modelId="{267E355E-2B17-4C4A-AB87-61D8F84E8A74}" srcId="{14914F5F-15EA-4047-B898-B128786D5721}" destId="{ECD72479-278F-421E-9B9E-2601E057A9FB}" srcOrd="5" destOrd="0" parTransId="{62585127-C747-49EC-BEDC-766F7ECC5C18}" sibTransId="{29B98243-45CA-45F3-AD54-34DBD8A956F0}"/>
    <dgm:cxn modelId="{E8FC5FA4-CED8-4F3A-B1AC-6794E382EDF3}" type="presParOf" srcId="{A8544688-833C-439D-BE9C-5D3B19C3882F}" destId="{D7F0A745-1E8E-40E3-9C64-C97F238F5D5C}" srcOrd="0" destOrd="0" presId="urn:microsoft.com/office/officeart/2005/8/layout/list1"/>
    <dgm:cxn modelId="{0F529626-C5BC-4C7D-8AC3-68C8387C3350}" type="presParOf" srcId="{D7F0A745-1E8E-40E3-9C64-C97F238F5D5C}" destId="{84F4C210-818D-403B-B0E0-E72D7763CB6E}" srcOrd="0" destOrd="0" presId="urn:microsoft.com/office/officeart/2005/8/layout/list1"/>
    <dgm:cxn modelId="{075B63F8-5274-4F5A-98FF-9AFC62214651}" type="presParOf" srcId="{D7F0A745-1E8E-40E3-9C64-C97F238F5D5C}" destId="{0C59043D-A2AC-481D-86E9-DBC6EB949810}" srcOrd="1" destOrd="0" presId="urn:microsoft.com/office/officeart/2005/8/layout/list1"/>
    <dgm:cxn modelId="{F01B533C-1F4F-4B5B-9F22-E71F10BDCF0A}" type="presParOf" srcId="{A8544688-833C-439D-BE9C-5D3B19C3882F}" destId="{58D9FCCA-501E-4CB4-8611-8192CC80197C}" srcOrd="1" destOrd="0" presId="urn:microsoft.com/office/officeart/2005/8/layout/list1"/>
    <dgm:cxn modelId="{69F7AAC6-6E03-4A9E-B0ED-630C78AA41F8}" type="presParOf" srcId="{A8544688-833C-439D-BE9C-5D3B19C3882F}" destId="{4FC02024-FFFD-46F5-AE3B-DF5D3E00B05D}" srcOrd="2" destOrd="0" presId="urn:microsoft.com/office/officeart/2005/8/layout/list1"/>
    <dgm:cxn modelId="{FF3B389F-8997-4EB9-B735-D73354DC82F8}" type="presParOf" srcId="{A8544688-833C-439D-BE9C-5D3B19C3882F}" destId="{899D0924-6C7A-4731-9EC6-5DDD027AE6FD}" srcOrd="3" destOrd="0" presId="urn:microsoft.com/office/officeart/2005/8/layout/list1"/>
    <dgm:cxn modelId="{C4913A28-B0A8-4A2A-843E-02277F0BE966}" type="presParOf" srcId="{A8544688-833C-439D-BE9C-5D3B19C3882F}" destId="{99F4BF7C-5049-4792-BF08-5A14489304FD}" srcOrd="4" destOrd="0" presId="urn:microsoft.com/office/officeart/2005/8/layout/list1"/>
    <dgm:cxn modelId="{2A1AAD6C-7115-412A-B287-E68BE56B9FA9}" type="presParOf" srcId="{99F4BF7C-5049-4792-BF08-5A14489304FD}" destId="{A5E3D6DA-2AA2-4974-843A-7B1509E81E68}" srcOrd="0" destOrd="0" presId="urn:microsoft.com/office/officeart/2005/8/layout/list1"/>
    <dgm:cxn modelId="{9A35C574-0FE5-4198-A0B5-C9E7D6929AC1}" type="presParOf" srcId="{99F4BF7C-5049-4792-BF08-5A14489304FD}" destId="{EBD75B96-E25D-4ED5-BE5C-3DAE23E0DC84}" srcOrd="1" destOrd="0" presId="urn:microsoft.com/office/officeart/2005/8/layout/list1"/>
    <dgm:cxn modelId="{160ACEE0-4F7B-4F3B-B83F-E2E3CF5B800F}" type="presParOf" srcId="{A8544688-833C-439D-BE9C-5D3B19C3882F}" destId="{0F546111-341B-4508-845A-05AA2BD661CC}" srcOrd="5" destOrd="0" presId="urn:microsoft.com/office/officeart/2005/8/layout/list1"/>
    <dgm:cxn modelId="{5D802054-DD5C-4FDF-9A33-9AD84AD39974}" type="presParOf" srcId="{A8544688-833C-439D-BE9C-5D3B19C3882F}" destId="{493C2524-F863-4557-8679-C34F53680F2D}" srcOrd="6" destOrd="0" presId="urn:microsoft.com/office/officeart/2005/8/layout/list1"/>
    <dgm:cxn modelId="{2E16515C-762E-4C1A-9333-8CC0C1E0FFAB}" type="presParOf" srcId="{A8544688-833C-439D-BE9C-5D3B19C3882F}" destId="{2C3ED50E-2F2C-4968-908B-02347C7748B9}" srcOrd="7" destOrd="0" presId="urn:microsoft.com/office/officeart/2005/8/layout/list1"/>
    <dgm:cxn modelId="{6253C6F2-3E86-4EDC-BCF0-322F32640EA6}" type="presParOf" srcId="{A8544688-833C-439D-BE9C-5D3B19C3882F}" destId="{0E7CC1AB-D26C-475C-A54C-A9E22C21755C}" srcOrd="8" destOrd="0" presId="urn:microsoft.com/office/officeart/2005/8/layout/list1"/>
    <dgm:cxn modelId="{7736D513-60DA-4153-882D-CC895B11D060}" type="presParOf" srcId="{0E7CC1AB-D26C-475C-A54C-A9E22C21755C}" destId="{CB0013BC-EB38-4B44-B5D0-F7F31D188E89}" srcOrd="0" destOrd="0" presId="urn:microsoft.com/office/officeart/2005/8/layout/list1"/>
    <dgm:cxn modelId="{CF709B9A-B231-4BED-AEE7-23A7BF8D5FB8}" type="presParOf" srcId="{0E7CC1AB-D26C-475C-A54C-A9E22C21755C}" destId="{ADCB74FA-C9C3-4FA9-9957-FADA859CE615}" srcOrd="1" destOrd="0" presId="urn:microsoft.com/office/officeart/2005/8/layout/list1"/>
    <dgm:cxn modelId="{CD9717EB-4095-41BD-93F4-6DA3EE4675E3}" type="presParOf" srcId="{A8544688-833C-439D-BE9C-5D3B19C3882F}" destId="{A871243D-D7B7-4AFD-83F1-FB1295F35B12}" srcOrd="9" destOrd="0" presId="urn:microsoft.com/office/officeart/2005/8/layout/list1"/>
    <dgm:cxn modelId="{F377F36A-7104-4283-943C-50493AFEA353}" type="presParOf" srcId="{A8544688-833C-439D-BE9C-5D3B19C3882F}" destId="{4BB79335-7BA4-40A6-A37F-9EB3BAE0D21A}" srcOrd="10" destOrd="0" presId="urn:microsoft.com/office/officeart/2005/8/layout/list1"/>
    <dgm:cxn modelId="{4DEF5678-0A34-447E-98D3-7D179EE6CC4B}" type="presParOf" srcId="{A8544688-833C-439D-BE9C-5D3B19C3882F}" destId="{4ABCDA74-32A2-4156-A4BF-ED9798908986}" srcOrd="11" destOrd="0" presId="urn:microsoft.com/office/officeart/2005/8/layout/list1"/>
    <dgm:cxn modelId="{B514DCBF-0404-4F78-A140-0F04FB7550FC}" type="presParOf" srcId="{A8544688-833C-439D-BE9C-5D3B19C3882F}" destId="{FCD89650-AB12-4FCF-B3F9-F5787F6C8C4D}" srcOrd="12" destOrd="0" presId="urn:microsoft.com/office/officeart/2005/8/layout/list1"/>
    <dgm:cxn modelId="{736247C9-BFFE-4A72-95E5-A92321982159}" type="presParOf" srcId="{FCD89650-AB12-4FCF-B3F9-F5787F6C8C4D}" destId="{188BC5D1-0115-44C9-AE2A-DDCBA3DA388C}" srcOrd="0" destOrd="0" presId="urn:microsoft.com/office/officeart/2005/8/layout/list1"/>
    <dgm:cxn modelId="{A5BE9460-F077-4CA6-8568-B23250E82713}" type="presParOf" srcId="{FCD89650-AB12-4FCF-B3F9-F5787F6C8C4D}" destId="{545291F9-EE58-43DF-9573-D12E1ECFD1E2}" srcOrd="1" destOrd="0" presId="urn:microsoft.com/office/officeart/2005/8/layout/list1"/>
    <dgm:cxn modelId="{6323CFAF-DD4C-4B95-8E58-D3F25A10C6B0}" type="presParOf" srcId="{A8544688-833C-439D-BE9C-5D3B19C3882F}" destId="{DDF03681-03D6-4EE2-A00A-A85EAE5ECB7A}" srcOrd="13" destOrd="0" presId="urn:microsoft.com/office/officeart/2005/8/layout/list1"/>
    <dgm:cxn modelId="{BB16F20C-5545-4C82-A68B-499AF74BF5E4}" type="presParOf" srcId="{A8544688-833C-439D-BE9C-5D3B19C3882F}" destId="{3FF0D35D-D63A-4FB1-A84A-7A34519B85FA}" srcOrd="14" destOrd="0" presId="urn:microsoft.com/office/officeart/2005/8/layout/list1"/>
    <dgm:cxn modelId="{93F01775-BDF4-4301-8FF0-8B3C04E7D86F}" type="presParOf" srcId="{A8544688-833C-439D-BE9C-5D3B19C3882F}" destId="{175BE758-CA73-47EA-874E-1A0CC55CD6D3}" srcOrd="15" destOrd="0" presId="urn:microsoft.com/office/officeart/2005/8/layout/list1"/>
    <dgm:cxn modelId="{23618C3E-6130-40F3-B763-0ECE4D6719D8}" type="presParOf" srcId="{A8544688-833C-439D-BE9C-5D3B19C3882F}" destId="{53A21874-0FF6-4EF0-B34F-192850F47BF3}" srcOrd="16" destOrd="0" presId="urn:microsoft.com/office/officeart/2005/8/layout/list1"/>
    <dgm:cxn modelId="{2C53EA93-E154-4F9D-9E6B-38FCA97847C1}" type="presParOf" srcId="{53A21874-0FF6-4EF0-B34F-192850F47BF3}" destId="{1D863A1A-A9BF-4825-8117-55AA9B163331}" srcOrd="0" destOrd="0" presId="urn:microsoft.com/office/officeart/2005/8/layout/list1"/>
    <dgm:cxn modelId="{7476FBAA-2C41-4494-9F01-660276123F01}" type="presParOf" srcId="{53A21874-0FF6-4EF0-B34F-192850F47BF3}" destId="{606E21E5-13C0-4B5C-93B1-36674D3F58C4}" srcOrd="1" destOrd="0" presId="urn:microsoft.com/office/officeart/2005/8/layout/list1"/>
    <dgm:cxn modelId="{680D6063-B7BA-482A-881A-2295E1ABB048}" type="presParOf" srcId="{A8544688-833C-439D-BE9C-5D3B19C3882F}" destId="{0B4475AF-B519-4B7C-8F8F-B27E58A2031C}" srcOrd="17" destOrd="0" presId="urn:microsoft.com/office/officeart/2005/8/layout/list1"/>
    <dgm:cxn modelId="{C55063D6-8EA4-4FDE-AE37-49642DD3F620}" type="presParOf" srcId="{A8544688-833C-439D-BE9C-5D3B19C3882F}" destId="{099675BC-5AC2-4751-A379-560877602C17}" srcOrd="18" destOrd="0" presId="urn:microsoft.com/office/officeart/2005/8/layout/list1"/>
    <dgm:cxn modelId="{12C62763-4229-40BD-832E-E9BDF348648C}" type="presParOf" srcId="{A8544688-833C-439D-BE9C-5D3B19C3882F}" destId="{735916FC-E0C3-483A-A077-153CBD822064}" srcOrd="19" destOrd="0" presId="urn:microsoft.com/office/officeart/2005/8/layout/list1"/>
    <dgm:cxn modelId="{1DB1B2A9-F82A-4AD7-A818-C3FC4EF3EC38}" type="presParOf" srcId="{A8544688-833C-439D-BE9C-5D3B19C3882F}" destId="{ABB0C8EB-EEA1-46CC-A6BC-CBF029E4811A}" srcOrd="20" destOrd="0" presId="urn:microsoft.com/office/officeart/2005/8/layout/list1"/>
    <dgm:cxn modelId="{6A619E81-6413-4885-B177-C9FA2603343A}" type="presParOf" srcId="{ABB0C8EB-EEA1-46CC-A6BC-CBF029E4811A}" destId="{5E7D8BAD-5D26-4132-851D-9BEED05FC551}" srcOrd="0" destOrd="0" presId="urn:microsoft.com/office/officeart/2005/8/layout/list1"/>
    <dgm:cxn modelId="{BDBEA268-AD7E-4E3C-9FED-F22B4001DBA1}" type="presParOf" srcId="{ABB0C8EB-EEA1-46CC-A6BC-CBF029E4811A}" destId="{1D80201D-D7B8-4FB0-8B84-57D39FDFD811}" srcOrd="1" destOrd="0" presId="urn:microsoft.com/office/officeart/2005/8/layout/list1"/>
    <dgm:cxn modelId="{C361B960-0A8C-489E-891F-C6AC93F80240}" type="presParOf" srcId="{A8544688-833C-439D-BE9C-5D3B19C3882F}" destId="{0702E977-6592-4780-8064-B50E21578699}" srcOrd="21" destOrd="0" presId="urn:microsoft.com/office/officeart/2005/8/layout/list1"/>
    <dgm:cxn modelId="{39AD4038-99E9-4C92-8B4C-82BF0B563E2C}" type="presParOf" srcId="{A8544688-833C-439D-BE9C-5D3B19C3882F}" destId="{65F6D4FA-FBA6-4F12-9A43-3434E9C441D3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5CDF3D-5FE2-4307-A39A-01E29D0BB5DE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CB5B529B-7DBB-40B5-B609-E7B956332B19}">
      <dgm:prSet phldrT="[Text]" custT="1"/>
      <dgm:spPr>
        <a:solidFill>
          <a:srgbClr val="202096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en-US" sz="2400" dirty="0" smtClean="0">
              <a:latin typeface="Arial Rounded MT Bold" pitchFamily="34" charset="0"/>
            </a:rPr>
            <a:t>  S3:Tafsiran</a:t>
          </a:r>
          <a:endParaRPr lang="ms-MY" sz="2400" dirty="0">
            <a:latin typeface="Arial Rounded MT Bold" pitchFamily="34" charset="0"/>
          </a:endParaRPr>
        </a:p>
      </dgm:t>
    </dgm:pt>
    <dgm:pt modelId="{27CDF064-676B-4364-9F0B-70E068B86127}" type="parTrans" cxnId="{06676146-9103-4FEF-BB7A-0DCE53AB8F52}">
      <dgm:prSet/>
      <dgm:spPr/>
      <dgm:t>
        <a:bodyPr/>
        <a:lstStyle/>
        <a:p>
          <a:endParaRPr lang="ms-MY"/>
        </a:p>
      </dgm:t>
    </dgm:pt>
    <dgm:pt modelId="{5BFAA618-15C9-4D50-B11D-CF3D27D0A712}" type="sibTrans" cxnId="{06676146-9103-4FEF-BB7A-0DCE53AB8F52}">
      <dgm:prSet/>
      <dgm:spPr/>
      <dgm:t>
        <a:bodyPr/>
        <a:lstStyle/>
        <a:p>
          <a:endParaRPr lang="ms-MY"/>
        </a:p>
      </dgm:t>
    </dgm:pt>
    <dgm:pt modelId="{480BB51C-9611-401B-BD53-AD30A1FBD337}">
      <dgm:prSet phldrT="[Text]" custT="1"/>
      <dgm:spPr>
        <a:solidFill>
          <a:srgbClr val="202096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en-US" sz="2400" dirty="0" smtClean="0">
              <a:latin typeface="Arial Rounded MT Bold" pitchFamily="34" charset="0"/>
            </a:rPr>
            <a:t> S4:T/</a:t>
          </a:r>
          <a:r>
            <a:rPr lang="en-US" sz="2400" dirty="0" err="1" smtClean="0">
              <a:latin typeface="Arial Rounded MT Bold" pitchFamily="34" charset="0"/>
            </a:rPr>
            <a:t>jawab</a:t>
          </a:r>
          <a:r>
            <a:rPr lang="en-US" sz="2400" dirty="0" smtClean="0">
              <a:latin typeface="Arial Rounded MT Bold" pitchFamily="34" charset="0"/>
            </a:rPr>
            <a:t> Pegawai </a:t>
          </a:r>
          <a:r>
            <a:rPr lang="en-US" sz="2400" dirty="0" err="1" smtClean="0">
              <a:latin typeface="Arial Rounded MT Bold" pitchFamily="34" charset="0"/>
            </a:rPr>
            <a:t>Perakaunan</a:t>
          </a:r>
          <a:endParaRPr lang="ms-MY" sz="2400" dirty="0">
            <a:latin typeface="Arial Rounded MT Bold" pitchFamily="34" charset="0"/>
          </a:endParaRPr>
        </a:p>
      </dgm:t>
    </dgm:pt>
    <dgm:pt modelId="{C8891190-A3AB-4521-B003-B5FC6A4615E1}" type="parTrans" cxnId="{C03CB356-E655-4F97-ABBB-AC60E7368A8F}">
      <dgm:prSet/>
      <dgm:spPr/>
      <dgm:t>
        <a:bodyPr/>
        <a:lstStyle/>
        <a:p>
          <a:endParaRPr lang="ms-MY"/>
        </a:p>
      </dgm:t>
    </dgm:pt>
    <dgm:pt modelId="{D41ADEA5-3C12-4D34-ADE6-0F7A2764F1C9}" type="sibTrans" cxnId="{C03CB356-E655-4F97-ABBB-AC60E7368A8F}">
      <dgm:prSet/>
      <dgm:spPr/>
      <dgm:t>
        <a:bodyPr/>
        <a:lstStyle/>
        <a:p>
          <a:endParaRPr lang="ms-MY"/>
        </a:p>
      </dgm:t>
    </dgm:pt>
    <dgm:pt modelId="{360A9B4E-1203-4200-A00B-B0E1185CD3BF}">
      <dgm:prSet phldrT="[Text]" custT="1"/>
      <dgm:spPr>
        <a:solidFill>
          <a:srgbClr val="202096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en-US" sz="2400" dirty="0" smtClean="0">
              <a:latin typeface="Arial Rounded MT Bold" pitchFamily="34" charset="0"/>
            </a:rPr>
            <a:t> S15A:Pegawai </a:t>
          </a:r>
          <a:r>
            <a:rPr lang="en-US" sz="2400" dirty="0" err="1" smtClean="0">
              <a:latin typeface="Arial Rounded MT Bold" pitchFamily="34" charset="0"/>
            </a:rPr>
            <a:t>Pengawal</a:t>
          </a:r>
          <a:endParaRPr lang="ms-MY" sz="2400" dirty="0">
            <a:latin typeface="Arial Rounded MT Bold" pitchFamily="34" charset="0"/>
          </a:endParaRPr>
        </a:p>
      </dgm:t>
    </dgm:pt>
    <dgm:pt modelId="{118A32EA-6DE4-430F-AFBD-367A3B44D838}" type="parTrans" cxnId="{B25D2C4B-4D0C-4F62-8360-E201B2A753AD}">
      <dgm:prSet/>
      <dgm:spPr/>
      <dgm:t>
        <a:bodyPr/>
        <a:lstStyle/>
        <a:p>
          <a:endParaRPr lang="ms-MY"/>
        </a:p>
      </dgm:t>
    </dgm:pt>
    <dgm:pt modelId="{A1502D0C-0F58-4D48-A4DB-7CA145643805}" type="sibTrans" cxnId="{B25D2C4B-4D0C-4F62-8360-E201B2A753AD}">
      <dgm:prSet/>
      <dgm:spPr/>
      <dgm:t>
        <a:bodyPr/>
        <a:lstStyle/>
        <a:p>
          <a:endParaRPr lang="ms-MY"/>
        </a:p>
      </dgm:t>
    </dgm:pt>
    <dgm:pt modelId="{666E3150-A236-4A47-BCD4-FF3883E3B18D}">
      <dgm:prSet custT="1"/>
      <dgm:spPr>
        <a:solidFill>
          <a:srgbClr val="202096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en-US" sz="2400" dirty="0" smtClean="0">
              <a:latin typeface="Arial Rounded MT Bold" pitchFamily="34" charset="0"/>
            </a:rPr>
            <a:t> S21:Mendapatkan </a:t>
          </a:r>
          <a:r>
            <a:rPr lang="en-US" sz="2400" dirty="0" err="1" smtClean="0">
              <a:latin typeface="Arial Rounded MT Bold" pitchFamily="34" charset="0"/>
            </a:rPr>
            <a:t>Surcaj</a:t>
          </a:r>
          <a:endParaRPr lang="ms-MY" sz="2400" dirty="0">
            <a:latin typeface="Arial Rounded MT Bold" pitchFamily="34" charset="0"/>
          </a:endParaRPr>
        </a:p>
      </dgm:t>
    </dgm:pt>
    <dgm:pt modelId="{B15B9FD5-658B-49EE-BCC1-163B05FE74ED}" type="parTrans" cxnId="{81A09E8E-6477-4DCE-AD42-8736BFEC16D7}">
      <dgm:prSet/>
      <dgm:spPr/>
      <dgm:t>
        <a:bodyPr/>
        <a:lstStyle/>
        <a:p>
          <a:endParaRPr lang="ms-MY"/>
        </a:p>
      </dgm:t>
    </dgm:pt>
    <dgm:pt modelId="{8D604D5D-6DFF-4432-8A9C-3EDC1D0CE5AF}" type="sibTrans" cxnId="{81A09E8E-6477-4DCE-AD42-8736BFEC16D7}">
      <dgm:prSet/>
      <dgm:spPr/>
      <dgm:t>
        <a:bodyPr/>
        <a:lstStyle/>
        <a:p>
          <a:endParaRPr lang="ms-MY"/>
        </a:p>
      </dgm:t>
    </dgm:pt>
    <dgm:pt modelId="{A1CF8BD8-69C5-4CF0-840B-0C26CBF48673}">
      <dgm:prSet custT="1"/>
      <dgm:spPr>
        <a:solidFill>
          <a:srgbClr val="202096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en-US" sz="2400" dirty="0" smtClean="0">
              <a:latin typeface="Arial Rounded MT Bold" pitchFamily="34" charset="0"/>
            </a:rPr>
            <a:t>   S18:Surcaj</a:t>
          </a:r>
          <a:endParaRPr lang="ms-MY" sz="2400" dirty="0">
            <a:latin typeface="Arial Rounded MT Bold" pitchFamily="34" charset="0"/>
          </a:endParaRPr>
        </a:p>
      </dgm:t>
    </dgm:pt>
    <dgm:pt modelId="{C385B531-A69F-40CB-BF61-D3928173BB63}" type="parTrans" cxnId="{542686A8-582D-4565-A536-44858C094B28}">
      <dgm:prSet/>
      <dgm:spPr/>
      <dgm:t>
        <a:bodyPr/>
        <a:lstStyle/>
        <a:p>
          <a:endParaRPr lang="ms-MY"/>
        </a:p>
      </dgm:t>
    </dgm:pt>
    <dgm:pt modelId="{932418BE-FDD2-4AB8-816E-87C902090926}" type="sibTrans" cxnId="{542686A8-582D-4565-A536-44858C094B28}">
      <dgm:prSet/>
      <dgm:spPr/>
      <dgm:t>
        <a:bodyPr/>
        <a:lstStyle/>
        <a:p>
          <a:endParaRPr lang="ms-MY"/>
        </a:p>
      </dgm:t>
    </dgm:pt>
    <dgm:pt modelId="{E8DC48FE-FADE-4ECC-9B45-D709AD03D8D0}">
      <dgm:prSet custT="1"/>
      <dgm:spPr>
        <a:solidFill>
          <a:srgbClr val="202096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en-US" sz="2400" dirty="0" smtClean="0">
              <a:latin typeface="Arial Rounded MT Bold" pitchFamily="34" charset="0"/>
            </a:rPr>
            <a:t>  S19:Pemberitahuan </a:t>
          </a:r>
          <a:r>
            <a:rPr lang="en-US" sz="2400" dirty="0" err="1" smtClean="0">
              <a:latin typeface="Arial Rounded MT Bold" pitchFamily="34" charset="0"/>
            </a:rPr>
            <a:t>Surcaj</a:t>
          </a:r>
          <a:endParaRPr lang="ms-MY" sz="2400" dirty="0">
            <a:latin typeface="Arial Rounded MT Bold" pitchFamily="34" charset="0"/>
          </a:endParaRPr>
        </a:p>
      </dgm:t>
    </dgm:pt>
    <dgm:pt modelId="{E7690280-34DE-42AC-A8A5-82C957694E72}" type="parTrans" cxnId="{E8F6CFDA-3DFC-4A1C-8A3C-E23BB555C48D}">
      <dgm:prSet/>
      <dgm:spPr/>
      <dgm:t>
        <a:bodyPr/>
        <a:lstStyle/>
        <a:p>
          <a:endParaRPr lang="ms-MY"/>
        </a:p>
      </dgm:t>
    </dgm:pt>
    <dgm:pt modelId="{2019B68D-06F5-44CF-8D98-26D4A717554A}" type="sibTrans" cxnId="{E8F6CFDA-3DFC-4A1C-8A3C-E23BB555C48D}">
      <dgm:prSet/>
      <dgm:spPr/>
      <dgm:t>
        <a:bodyPr/>
        <a:lstStyle/>
        <a:p>
          <a:endParaRPr lang="ms-MY"/>
        </a:p>
      </dgm:t>
    </dgm:pt>
    <dgm:pt modelId="{2E971458-4BD1-41F1-A2BD-633B550722AC}">
      <dgm:prSet custT="1"/>
      <dgm:spPr>
        <a:solidFill>
          <a:srgbClr val="202096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en-US" sz="2400" dirty="0" smtClean="0">
              <a:latin typeface="Arial Rounded MT Bold" pitchFamily="34" charset="0"/>
            </a:rPr>
            <a:t> S17:Hapuskira</a:t>
          </a:r>
          <a:endParaRPr lang="ms-MY" sz="2400" dirty="0">
            <a:latin typeface="Arial Rounded MT Bold" pitchFamily="34" charset="0"/>
          </a:endParaRPr>
        </a:p>
      </dgm:t>
    </dgm:pt>
    <dgm:pt modelId="{38E036B3-1731-402C-9132-4E538D90997B}" type="parTrans" cxnId="{ABA1DCB3-6FB6-46BC-890E-B8F9B73AF367}">
      <dgm:prSet/>
      <dgm:spPr/>
      <dgm:t>
        <a:bodyPr/>
        <a:lstStyle/>
        <a:p>
          <a:endParaRPr lang="ms-MY"/>
        </a:p>
      </dgm:t>
    </dgm:pt>
    <dgm:pt modelId="{5A3632E3-9ED7-4A88-8D19-0914DD0EE7DA}" type="sibTrans" cxnId="{ABA1DCB3-6FB6-46BC-890E-B8F9B73AF367}">
      <dgm:prSet/>
      <dgm:spPr/>
      <dgm:t>
        <a:bodyPr/>
        <a:lstStyle/>
        <a:p>
          <a:endParaRPr lang="ms-MY"/>
        </a:p>
      </dgm:t>
    </dgm:pt>
    <dgm:pt modelId="{0A527C25-AA70-41E7-A8F6-EB61BC1A0D85}">
      <dgm:prSet custT="1"/>
      <dgm:spPr>
        <a:solidFill>
          <a:srgbClr val="202096"/>
        </a:solidFill>
        <a:scene3d>
          <a:camera prst="orthographicFront"/>
          <a:lightRig rig="threePt" dir="t"/>
        </a:scene3d>
        <a:sp3d>
          <a:bevelT w="165100" prst="coolSlant"/>
        </a:sp3d>
      </dgm:spPr>
      <dgm:t>
        <a:bodyPr/>
        <a:lstStyle/>
        <a:p>
          <a:pPr algn="l"/>
          <a:r>
            <a:rPr lang="en-US" sz="2400" dirty="0" smtClean="0">
              <a:latin typeface="Arial Rounded MT Bold" pitchFamily="34" charset="0"/>
            </a:rPr>
            <a:t> S20:Penguguran </a:t>
          </a:r>
          <a:r>
            <a:rPr lang="en-US" sz="2400" dirty="0" err="1" smtClean="0">
              <a:latin typeface="Arial Rounded MT Bold" pitchFamily="34" charset="0"/>
            </a:rPr>
            <a:t>Surcaj</a:t>
          </a:r>
          <a:endParaRPr lang="ms-MY" sz="2400" dirty="0">
            <a:latin typeface="Arial Rounded MT Bold" pitchFamily="34" charset="0"/>
          </a:endParaRPr>
        </a:p>
      </dgm:t>
    </dgm:pt>
    <dgm:pt modelId="{100887C9-7425-4803-AC6C-FFFE8BBB6295}" type="parTrans" cxnId="{19648153-AF80-4EC7-A5C2-02A754B1175A}">
      <dgm:prSet/>
      <dgm:spPr/>
      <dgm:t>
        <a:bodyPr/>
        <a:lstStyle/>
        <a:p>
          <a:endParaRPr lang="ms-MY"/>
        </a:p>
      </dgm:t>
    </dgm:pt>
    <dgm:pt modelId="{B5E3D4B4-8B3F-4870-80AB-A50714BBD196}" type="sibTrans" cxnId="{19648153-AF80-4EC7-A5C2-02A754B1175A}">
      <dgm:prSet/>
      <dgm:spPr/>
      <dgm:t>
        <a:bodyPr/>
        <a:lstStyle/>
        <a:p>
          <a:endParaRPr lang="ms-MY"/>
        </a:p>
      </dgm:t>
    </dgm:pt>
    <dgm:pt modelId="{156085D3-4B9B-4236-82C3-B7FE2D4D27E7}" type="pres">
      <dgm:prSet presAssocID="{D85CDF3D-5FE2-4307-A39A-01E29D0BB5DE}" presName="linearFlow" presStyleCnt="0">
        <dgm:presLayoutVars>
          <dgm:dir/>
          <dgm:resizeHandles val="exact"/>
        </dgm:presLayoutVars>
      </dgm:prSet>
      <dgm:spPr/>
    </dgm:pt>
    <dgm:pt modelId="{85CD11F3-D9D7-4457-9D0F-B9CC64EE5AB1}" type="pres">
      <dgm:prSet presAssocID="{CB5B529B-7DBB-40B5-B609-E7B956332B19}" presName="composite" presStyleCnt="0"/>
      <dgm:spPr/>
    </dgm:pt>
    <dgm:pt modelId="{0ED4B70F-9432-4F70-BBAA-4A7F06F86E5D}" type="pres">
      <dgm:prSet presAssocID="{CB5B529B-7DBB-40B5-B609-E7B956332B19}" presName="imgShp" presStyleLbl="fgImgPlace1" presStyleIdx="0" presStyleCnt="8"/>
      <dgm:spPr/>
    </dgm:pt>
    <dgm:pt modelId="{AA3A56DF-C4BB-4E37-92B0-1A6B621B7727}" type="pres">
      <dgm:prSet presAssocID="{CB5B529B-7DBB-40B5-B609-E7B956332B19}" presName="txShp" presStyleLbl="node1" presStyleIdx="0" presStyleCnt="8" custScaleX="125059" custLinFactNeighborX="17712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41C58D1B-24B8-445C-96B5-E8969768B82D}" type="pres">
      <dgm:prSet presAssocID="{5BFAA618-15C9-4D50-B11D-CF3D27D0A712}" presName="spacing" presStyleCnt="0"/>
      <dgm:spPr/>
    </dgm:pt>
    <dgm:pt modelId="{104CE514-EAE2-4D08-BD4E-8EB7ED5C6D3A}" type="pres">
      <dgm:prSet presAssocID="{480BB51C-9611-401B-BD53-AD30A1FBD337}" presName="composite" presStyleCnt="0"/>
      <dgm:spPr/>
    </dgm:pt>
    <dgm:pt modelId="{549E414E-C44E-4F4D-803C-3A32670CFA99}" type="pres">
      <dgm:prSet presAssocID="{480BB51C-9611-401B-BD53-AD30A1FBD337}" presName="imgShp" presStyleLbl="fgImgPlace1" presStyleIdx="1" presStyleCnt="8"/>
      <dgm:spPr/>
    </dgm:pt>
    <dgm:pt modelId="{D6BD01E9-BD0A-4FB6-853B-147F5BD34F9C}" type="pres">
      <dgm:prSet presAssocID="{480BB51C-9611-401B-BD53-AD30A1FBD337}" presName="txShp" presStyleLbl="node1" presStyleIdx="1" presStyleCnt="8" custScaleX="123135" custLinFactNeighborX="19430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8541CF24-1AAE-40B8-BDD4-A0C73095CB1C}" type="pres">
      <dgm:prSet presAssocID="{D41ADEA5-3C12-4D34-ADE6-0F7A2764F1C9}" presName="spacing" presStyleCnt="0"/>
      <dgm:spPr/>
    </dgm:pt>
    <dgm:pt modelId="{A5E71490-B2E0-4959-A406-1BB39332E3C9}" type="pres">
      <dgm:prSet presAssocID="{360A9B4E-1203-4200-A00B-B0E1185CD3BF}" presName="composite" presStyleCnt="0"/>
      <dgm:spPr/>
    </dgm:pt>
    <dgm:pt modelId="{E88905B2-BA9B-40DC-8A06-B481AFAE3C0B}" type="pres">
      <dgm:prSet presAssocID="{360A9B4E-1203-4200-A00B-B0E1185CD3BF}" presName="imgShp" presStyleLbl="fgImgPlace1" presStyleIdx="2" presStyleCnt="8"/>
      <dgm:spPr/>
    </dgm:pt>
    <dgm:pt modelId="{74958486-4763-4B97-A25E-E1ED19A4FBBE}" type="pres">
      <dgm:prSet presAssocID="{360A9B4E-1203-4200-A00B-B0E1185CD3BF}" presName="txShp" presStyleLbl="node1" presStyleIdx="2" presStyleCnt="8" custScaleX="123137" custLinFactNeighborX="19966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3E2DB12C-D1C0-4636-A695-944A5DEFCD1E}" type="pres">
      <dgm:prSet presAssocID="{A1502D0C-0F58-4D48-A4DB-7CA145643805}" presName="spacing" presStyleCnt="0"/>
      <dgm:spPr/>
    </dgm:pt>
    <dgm:pt modelId="{84A7AE7A-C8E0-41B8-B726-7CC58138DA47}" type="pres">
      <dgm:prSet presAssocID="{2E971458-4BD1-41F1-A2BD-633B550722AC}" presName="composite" presStyleCnt="0"/>
      <dgm:spPr/>
    </dgm:pt>
    <dgm:pt modelId="{2816EBA5-9A5C-4178-8941-F5F5220E37B4}" type="pres">
      <dgm:prSet presAssocID="{2E971458-4BD1-41F1-A2BD-633B550722AC}" presName="imgShp" presStyleLbl="fgImgPlace1" presStyleIdx="3" presStyleCnt="8"/>
      <dgm:spPr/>
    </dgm:pt>
    <dgm:pt modelId="{8FA83EAD-3456-4068-848D-AC549F830F5D}" type="pres">
      <dgm:prSet presAssocID="{2E971458-4BD1-41F1-A2BD-633B550722AC}" presName="txShp" presStyleLbl="node1" presStyleIdx="3" presStyleCnt="8" custScaleX="123611" custLinFactNeighborX="20674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D077D5B6-40BF-4505-884B-64E5D7F12017}" type="pres">
      <dgm:prSet presAssocID="{5A3632E3-9ED7-4A88-8D19-0914DD0EE7DA}" presName="spacing" presStyleCnt="0"/>
      <dgm:spPr/>
    </dgm:pt>
    <dgm:pt modelId="{F0E11704-D9B7-4F87-BFC6-BB547BC29EC9}" type="pres">
      <dgm:prSet presAssocID="{A1CF8BD8-69C5-4CF0-840B-0C26CBF48673}" presName="composite" presStyleCnt="0"/>
      <dgm:spPr/>
    </dgm:pt>
    <dgm:pt modelId="{9E911D4D-BA39-4315-B416-5C26A01F0F41}" type="pres">
      <dgm:prSet presAssocID="{A1CF8BD8-69C5-4CF0-840B-0C26CBF48673}" presName="imgShp" presStyleLbl="fgImgPlace1" presStyleIdx="4" presStyleCnt="8"/>
      <dgm:spPr/>
    </dgm:pt>
    <dgm:pt modelId="{9D400E98-DCC5-4F64-A0EF-166FF69D5BCA}" type="pres">
      <dgm:prSet presAssocID="{A1CF8BD8-69C5-4CF0-840B-0C26CBF48673}" presName="txShp" presStyleLbl="node1" presStyleIdx="4" presStyleCnt="8" custScaleX="126440" custLinFactNeighborX="16124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8A7F4511-9A6A-4541-87C8-50E4F6BB5FA6}" type="pres">
      <dgm:prSet presAssocID="{932418BE-FDD2-4AB8-816E-87C902090926}" presName="spacing" presStyleCnt="0"/>
      <dgm:spPr/>
    </dgm:pt>
    <dgm:pt modelId="{935F2531-D4E5-43E6-8F5C-44FEA26555A9}" type="pres">
      <dgm:prSet presAssocID="{E8DC48FE-FADE-4ECC-9B45-D709AD03D8D0}" presName="composite" presStyleCnt="0"/>
      <dgm:spPr/>
    </dgm:pt>
    <dgm:pt modelId="{97BF1A05-7C5B-41DD-95A7-9AD74DEFBA8B}" type="pres">
      <dgm:prSet presAssocID="{E8DC48FE-FADE-4ECC-9B45-D709AD03D8D0}" presName="imgShp" presStyleLbl="fgImgPlace1" presStyleIdx="5" presStyleCnt="8"/>
      <dgm:spPr/>
    </dgm:pt>
    <dgm:pt modelId="{E079C2BA-9926-4C97-9C72-48415B6FA48E}" type="pres">
      <dgm:prSet presAssocID="{E8DC48FE-FADE-4ECC-9B45-D709AD03D8D0}" presName="txShp" presStyleLbl="node1" presStyleIdx="5" presStyleCnt="8" custScaleX="125988" custLinFactNeighborX="14472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4A669A23-CD04-4DA8-9738-2659C0436595}" type="pres">
      <dgm:prSet presAssocID="{2019B68D-06F5-44CF-8D98-26D4A717554A}" presName="spacing" presStyleCnt="0"/>
      <dgm:spPr/>
    </dgm:pt>
    <dgm:pt modelId="{9FCAE59D-56C1-4950-BEF0-719F1458EE16}" type="pres">
      <dgm:prSet presAssocID="{0A527C25-AA70-41E7-A8F6-EB61BC1A0D85}" presName="composite" presStyleCnt="0"/>
      <dgm:spPr/>
    </dgm:pt>
    <dgm:pt modelId="{8888AAA3-26A3-4E9B-AE99-1D52A61888B9}" type="pres">
      <dgm:prSet presAssocID="{0A527C25-AA70-41E7-A8F6-EB61BC1A0D85}" presName="imgShp" presStyleLbl="fgImgPlace1" presStyleIdx="6" presStyleCnt="8" custLinFactNeighborX="362"/>
      <dgm:spPr/>
    </dgm:pt>
    <dgm:pt modelId="{2A050F52-809F-4E44-9E64-6C3EDDAF9AFB}" type="pres">
      <dgm:prSet presAssocID="{0A527C25-AA70-41E7-A8F6-EB61BC1A0D85}" presName="txShp" presStyleLbl="node1" presStyleIdx="6" presStyleCnt="8" custScaleX="124737" custLinFactNeighborX="15273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  <dgm:pt modelId="{0098DF27-18B8-42E9-BC16-30D57A0D8DDB}" type="pres">
      <dgm:prSet presAssocID="{B5E3D4B4-8B3F-4870-80AB-A50714BBD196}" presName="spacing" presStyleCnt="0"/>
      <dgm:spPr/>
    </dgm:pt>
    <dgm:pt modelId="{A9469D05-5DCA-413B-B3CE-B6E1F7BDA352}" type="pres">
      <dgm:prSet presAssocID="{666E3150-A236-4A47-BCD4-FF3883E3B18D}" presName="composite" presStyleCnt="0"/>
      <dgm:spPr/>
    </dgm:pt>
    <dgm:pt modelId="{13136358-F6FC-45CD-B575-8DAF5365A0F3}" type="pres">
      <dgm:prSet presAssocID="{666E3150-A236-4A47-BCD4-FF3883E3B18D}" presName="imgShp" presStyleLbl="fgImgPlace1" presStyleIdx="7" presStyleCnt="8"/>
      <dgm:spPr/>
    </dgm:pt>
    <dgm:pt modelId="{BE8EA56C-322B-42F9-B4B2-2993D590C267}" type="pres">
      <dgm:prSet presAssocID="{666E3150-A236-4A47-BCD4-FF3883E3B18D}" presName="txShp" presStyleLbl="node1" presStyleIdx="7" presStyleCnt="8" custScaleX="124990" custLinFactNeighborX="15399" custLinFactNeighborY="130">
        <dgm:presLayoutVars>
          <dgm:bulletEnabled val="1"/>
        </dgm:presLayoutVars>
      </dgm:prSet>
      <dgm:spPr/>
      <dgm:t>
        <a:bodyPr/>
        <a:lstStyle/>
        <a:p>
          <a:endParaRPr lang="ms-MY"/>
        </a:p>
      </dgm:t>
    </dgm:pt>
  </dgm:ptLst>
  <dgm:cxnLst>
    <dgm:cxn modelId="{C03CB356-E655-4F97-ABBB-AC60E7368A8F}" srcId="{D85CDF3D-5FE2-4307-A39A-01E29D0BB5DE}" destId="{480BB51C-9611-401B-BD53-AD30A1FBD337}" srcOrd="1" destOrd="0" parTransId="{C8891190-A3AB-4521-B003-B5FC6A4615E1}" sibTransId="{D41ADEA5-3C12-4D34-ADE6-0F7A2764F1C9}"/>
    <dgm:cxn modelId="{B25D2C4B-4D0C-4F62-8360-E201B2A753AD}" srcId="{D85CDF3D-5FE2-4307-A39A-01E29D0BB5DE}" destId="{360A9B4E-1203-4200-A00B-B0E1185CD3BF}" srcOrd="2" destOrd="0" parTransId="{118A32EA-6DE4-430F-AFBD-367A3B44D838}" sibTransId="{A1502D0C-0F58-4D48-A4DB-7CA145643805}"/>
    <dgm:cxn modelId="{9BA9D487-9020-4C3E-ADA2-C556F667723E}" type="presOf" srcId="{0A527C25-AA70-41E7-A8F6-EB61BC1A0D85}" destId="{2A050F52-809F-4E44-9E64-6C3EDDAF9AFB}" srcOrd="0" destOrd="0" presId="urn:microsoft.com/office/officeart/2005/8/layout/vList3"/>
    <dgm:cxn modelId="{ABA1DCB3-6FB6-46BC-890E-B8F9B73AF367}" srcId="{D85CDF3D-5FE2-4307-A39A-01E29D0BB5DE}" destId="{2E971458-4BD1-41F1-A2BD-633B550722AC}" srcOrd="3" destOrd="0" parTransId="{38E036B3-1731-402C-9132-4E538D90997B}" sibTransId="{5A3632E3-9ED7-4A88-8D19-0914DD0EE7DA}"/>
    <dgm:cxn modelId="{31B3A6DE-F73F-4241-BAD3-835CF6F56C46}" type="presOf" srcId="{CB5B529B-7DBB-40B5-B609-E7B956332B19}" destId="{AA3A56DF-C4BB-4E37-92B0-1A6B621B7727}" srcOrd="0" destOrd="0" presId="urn:microsoft.com/office/officeart/2005/8/layout/vList3"/>
    <dgm:cxn modelId="{E8F6CFDA-3DFC-4A1C-8A3C-E23BB555C48D}" srcId="{D85CDF3D-5FE2-4307-A39A-01E29D0BB5DE}" destId="{E8DC48FE-FADE-4ECC-9B45-D709AD03D8D0}" srcOrd="5" destOrd="0" parTransId="{E7690280-34DE-42AC-A8A5-82C957694E72}" sibTransId="{2019B68D-06F5-44CF-8D98-26D4A717554A}"/>
    <dgm:cxn modelId="{719DB0CB-7B94-437E-AB4B-8D1D1DDD7BF0}" type="presOf" srcId="{E8DC48FE-FADE-4ECC-9B45-D709AD03D8D0}" destId="{E079C2BA-9926-4C97-9C72-48415B6FA48E}" srcOrd="0" destOrd="0" presId="urn:microsoft.com/office/officeart/2005/8/layout/vList3"/>
    <dgm:cxn modelId="{E1972D01-BC1C-4BE0-A593-0C733CF6C4CB}" type="presOf" srcId="{A1CF8BD8-69C5-4CF0-840B-0C26CBF48673}" destId="{9D400E98-DCC5-4F64-A0EF-166FF69D5BCA}" srcOrd="0" destOrd="0" presId="urn:microsoft.com/office/officeart/2005/8/layout/vList3"/>
    <dgm:cxn modelId="{D1CB2B12-D11F-4A2A-8DED-F2B5C0B2869A}" type="presOf" srcId="{480BB51C-9611-401B-BD53-AD30A1FBD337}" destId="{D6BD01E9-BD0A-4FB6-853B-147F5BD34F9C}" srcOrd="0" destOrd="0" presId="urn:microsoft.com/office/officeart/2005/8/layout/vList3"/>
    <dgm:cxn modelId="{43AE795C-BC00-4481-AEAD-7642F536E98B}" type="presOf" srcId="{2E971458-4BD1-41F1-A2BD-633B550722AC}" destId="{8FA83EAD-3456-4068-848D-AC549F830F5D}" srcOrd="0" destOrd="0" presId="urn:microsoft.com/office/officeart/2005/8/layout/vList3"/>
    <dgm:cxn modelId="{840FF307-4C8C-48BA-8B25-D331100112C9}" type="presOf" srcId="{D85CDF3D-5FE2-4307-A39A-01E29D0BB5DE}" destId="{156085D3-4B9B-4236-82C3-B7FE2D4D27E7}" srcOrd="0" destOrd="0" presId="urn:microsoft.com/office/officeart/2005/8/layout/vList3"/>
    <dgm:cxn modelId="{542686A8-582D-4565-A536-44858C094B28}" srcId="{D85CDF3D-5FE2-4307-A39A-01E29D0BB5DE}" destId="{A1CF8BD8-69C5-4CF0-840B-0C26CBF48673}" srcOrd="4" destOrd="0" parTransId="{C385B531-A69F-40CB-BF61-D3928173BB63}" sibTransId="{932418BE-FDD2-4AB8-816E-87C902090926}"/>
    <dgm:cxn modelId="{81A09E8E-6477-4DCE-AD42-8736BFEC16D7}" srcId="{D85CDF3D-5FE2-4307-A39A-01E29D0BB5DE}" destId="{666E3150-A236-4A47-BCD4-FF3883E3B18D}" srcOrd="7" destOrd="0" parTransId="{B15B9FD5-658B-49EE-BCC1-163B05FE74ED}" sibTransId="{8D604D5D-6DFF-4432-8A9C-3EDC1D0CE5AF}"/>
    <dgm:cxn modelId="{756825B2-FFA4-4444-9FAF-8DA75DC1BE7F}" type="presOf" srcId="{360A9B4E-1203-4200-A00B-B0E1185CD3BF}" destId="{74958486-4763-4B97-A25E-E1ED19A4FBBE}" srcOrd="0" destOrd="0" presId="urn:microsoft.com/office/officeart/2005/8/layout/vList3"/>
    <dgm:cxn modelId="{5FBB41D9-2481-4361-811D-5BC742C9180F}" type="presOf" srcId="{666E3150-A236-4A47-BCD4-FF3883E3B18D}" destId="{BE8EA56C-322B-42F9-B4B2-2993D590C267}" srcOrd="0" destOrd="0" presId="urn:microsoft.com/office/officeart/2005/8/layout/vList3"/>
    <dgm:cxn modelId="{19648153-AF80-4EC7-A5C2-02A754B1175A}" srcId="{D85CDF3D-5FE2-4307-A39A-01E29D0BB5DE}" destId="{0A527C25-AA70-41E7-A8F6-EB61BC1A0D85}" srcOrd="6" destOrd="0" parTransId="{100887C9-7425-4803-AC6C-FFFE8BBB6295}" sibTransId="{B5E3D4B4-8B3F-4870-80AB-A50714BBD196}"/>
    <dgm:cxn modelId="{06676146-9103-4FEF-BB7A-0DCE53AB8F52}" srcId="{D85CDF3D-5FE2-4307-A39A-01E29D0BB5DE}" destId="{CB5B529B-7DBB-40B5-B609-E7B956332B19}" srcOrd="0" destOrd="0" parTransId="{27CDF064-676B-4364-9F0B-70E068B86127}" sibTransId="{5BFAA618-15C9-4D50-B11D-CF3D27D0A712}"/>
    <dgm:cxn modelId="{6FD66DAA-E7DA-4645-8AE6-5F60057449E3}" type="presParOf" srcId="{156085D3-4B9B-4236-82C3-B7FE2D4D27E7}" destId="{85CD11F3-D9D7-4457-9D0F-B9CC64EE5AB1}" srcOrd="0" destOrd="0" presId="urn:microsoft.com/office/officeart/2005/8/layout/vList3"/>
    <dgm:cxn modelId="{26FFCE3F-6B53-4244-8256-BA79545938FA}" type="presParOf" srcId="{85CD11F3-D9D7-4457-9D0F-B9CC64EE5AB1}" destId="{0ED4B70F-9432-4F70-BBAA-4A7F06F86E5D}" srcOrd="0" destOrd="0" presId="urn:microsoft.com/office/officeart/2005/8/layout/vList3"/>
    <dgm:cxn modelId="{931D24BD-D6B2-486A-A4AD-33979F2EEC34}" type="presParOf" srcId="{85CD11F3-D9D7-4457-9D0F-B9CC64EE5AB1}" destId="{AA3A56DF-C4BB-4E37-92B0-1A6B621B7727}" srcOrd="1" destOrd="0" presId="urn:microsoft.com/office/officeart/2005/8/layout/vList3"/>
    <dgm:cxn modelId="{02ABC574-F08D-48E2-AE13-D1F12F7C2D12}" type="presParOf" srcId="{156085D3-4B9B-4236-82C3-B7FE2D4D27E7}" destId="{41C58D1B-24B8-445C-96B5-E8969768B82D}" srcOrd="1" destOrd="0" presId="urn:microsoft.com/office/officeart/2005/8/layout/vList3"/>
    <dgm:cxn modelId="{FD0D8573-3C1A-4D5D-9B47-21EE96A45915}" type="presParOf" srcId="{156085D3-4B9B-4236-82C3-B7FE2D4D27E7}" destId="{104CE514-EAE2-4D08-BD4E-8EB7ED5C6D3A}" srcOrd="2" destOrd="0" presId="urn:microsoft.com/office/officeart/2005/8/layout/vList3"/>
    <dgm:cxn modelId="{22AE6973-A617-4544-A8F9-97821DF509F1}" type="presParOf" srcId="{104CE514-EAE2-4D08-BD4E-8EB7ED5C6D3A}" destId="{549E414E-C44E-4F4D-803C-3A32670CFA99}" srcOrd="0" destOrd="0" presId="urn:microsoft.com/office/officeart/2005/8/layout/vList3"/>
    <dgm:cxn modelId="{350460BE-0870-4E2D-A04E-5595BEE3C6A8}" type="presParOf" srcId="{104CE514-EAE2-4D08-BD4E-8EB7ED5C6D3A}" destId="{D6BD01E9-BD0A-4FB6-853B-147F5BD34F9C}" srcOrd="1" destOrd="0" presId="urn:microsoft.com/office/officeart/2005/8/layout/vList3"/>
    <dgm:cxn modelId="{0397D612-AE84-4128-98BB-74FEC280C639}" type="presParOf" srcId="{156085D3-4B9B-4236-82C3-B7FE2D4D27E7}" destId="{8541CF24-1AAE-40B8-BDD4-A0C73095CB1C}" srcOrd="3" destOrd="0" presId="urn:microsoft.com/office/officeart/2005/8/layout/vList3"/>
    <dgm:cxn modelId="{557EAA7C-2FB8-43E5-A418-32E0F5F0295B}" type="presParOf" srcId="{156085D3-4B9B-4236-82C3-B7FE2D4D27E7}" destId="{A5E71490-B2E0-4959-A406-1BB39332E3C9}" srcOrd="4" destOrd="0" presId="urn:microsoft.com/office/officeart/2005/8/layout/vList3"/>
    <dgm:cxn modelId="{6C2C79C9-E5A3-486B-8282-123F1E5DF261}" type="presParOf" srcId="{A5E71490-B2E0-4959-A406-1BB39332E3C9}" destId="{E88905B2-BA9B-40DC-8A06-B481AFAE3C0B}" srcOrd="0" destOrd="0" presId="urn:microsoft.com/office/officeart/2005/8/layout/vList3"/>
    <dgm:cxn modelId="{A65F1A42-8E14-442E-B5A8-D5A69CB11C7D}" type="presParOf" srcId="{A5E71490-B2E0-4959-A406-1BB39332E3C9}" destId="{74958486-4763-4B97-A25E-E1ED19A4FBBE}" srcOrd="1" destOrd="0" presId="urn:microsoft.com/office/officeart/2005/8/layout/vList3"/>
    <dgm:cxn modelId="{F10F99EB-6A35-4E89-99D6-7F35DBD3EC0D}" type="presParOf" srcId="{156085D3-4B9B-4236-82C3-B7FE2D4D27E7}" destId="{3E2DB12C-D1C0-4636-A695-944A5DEFCD1E}" srcOrd="5" destOrd="0" presId="urn:microsoft.com/office/officeart/2005/8/layout/vList3"/>
    <dgm:cxn modelId="{D598C812-94CB-4524-9DE6-68C221BBC6E0}" type="presParOf" srcId="{156085D3-4B9B-4236-82C3-B7FE2D4D27E7}" destId="{84A7AE7A-C8E0-41B8-B726-7CC58138DA47}" srcOrd="6" destOrd="0" presId="urn:microsoft.com/office/officeart/2005/8/layout/vList3"/>
    <dgm:cxn modelId="{8DBDA1AE-2894-4BFE-8A6F-49BDE91061F6}" type="presParOf" srcId="{84A7AE7A-C8E0-41B8-B726-7CC58138DA47}" destId="{2816EBA5-9A5C-4178-8941-F5F5220E37B4}" srcOrd="0" destOrd="0" presId="urn:microsoft.com/office/officeart/2005/8/layout/vList3"/>
    <dgm:cxn modelId="{8CD0F04E-6CEF-44BD-B987-7C081524CDB1}" type="presParOf" srcId="{84A7AE7A-C8E0-41B8-B726-7CC58138DA47}" destId="{8FA83EAD-3456-4068-848D-AC549F830F5D}" srcOrd="1" destOrd="0" presId="urn:microsoft.com/office/officeart/2005/8/layout/vList3"/>
    <dgm:cxn modelId="{84F157A4-FEB4-44F9-8860-20E901EC7E59}" type="presParOf" srcId="{156085D3-4B9B-4236-82C3-B7FE2D4D27E7}" destId="{D077D5B6-40BF-4505-884B-64E5D7F12017}" srcOrd="7" destOrd="0" presId="urn:microsoft.com/office/officeart/2005/8/layout/vList3"/>
    <dgm:cxn modelId="{504DB94E-CBF8-4924-B2A7-C28D31B66EFE}" type="presParOf" srcId="{156085D3-4B9B-4236-82C3-B7FE2D4D27E7}" destId="{F0E11704-D9B7-4F87-BFC6-BB547BC29EC9}" srcOrd="8" destOrd="0" presId="urn:microsoft.com/office/officeart/2005/8/layout/vList3"/>
    <dgm:cxn modelId="{D8578EF3-71B0-453F-A1B0-38ADC52BE2C5}" type="presParOf" srcId="{F0E11704-D9B7-4F87-BFC6-BB547BC29EC9}" destId="{9E911D4D-BA39-4315-B416-5C26A01F0F41}" srcOrd="0" destOrd="0" presId="urn:microsoft.com/office/officeart/2005/8/layout/vList3"/>
    <dgm:cxn modelId="{848A9DA2-9D59-49FA-BDD7-114BAA421B95}" type="presParOf" srcId="{F0E11704-D9B7-4F87-BFC6-BB547BC29EC9}" destId="{9D400E98-DCC5-4F64-A0EF-166FF69D5BCA}" srcOrd="1" destOrd="0" presId="urn:microsoft.com/office/officeart/2005/8/layout/vList3"/>
    <dgm:cxn modelId="{6EDE87CB-226A-4245-B7BC-364A10DC4205}" type="presParOf" srcId="{156085D3-4B9B-4236-82C3-B7FE2D4D27E7}" destId="{8A7F4511-9A6A-4541-87C8-50E4F6BB5FA6}" srcOrd="9" destOrd="0" presId="urn:microsoft.com/office/officeart/2005/8/layout/vList3"/>
    <dgm:cxn modelId="{9C18D3B2-71BF-4E7C-9FCE-B0CCAC973822}" type="presParOf" srcId="{156085D3-4B9B-4236-82C3-B7FE2D4D27E7}" destId="{935F2531-D4E5-43E6-8F5C-44FEA26555A9}" srcOrd="10" destOrd="0" presId="urn:microsoft.com/office/officeart/2005/8/layout/vList3"/>
    <dgm:cxn modelId="{87A7449A-7183-40BC-91FF-18086948EC6E}" type="presParOf" srcId="{935F2531-D4E5-43E6-8F5C-44FEA26555A9}" destId="{97BF1A05-7C5B-41DD-95A7-9AD74DEFBA8B}" srcOrd="0" destOrd="0" presId="urn:microsoft.com/office/officeart/2005/8/layout/vList3"/>
    <dgm:cxn modelId="{2B24BA41-7C5A-4076-A042-E5385845A539}" type="presParOf" srcId="{935F2531-D4E5-43E6-8F5C-44FEA26555A9}" destId="{E079C2BA-9926-4C97-9C72-48415B6FA48E}" srcOrd="1" destOrd="0" presId="urn:microsoft.com/office/officeart/2005/8/layout/vList3"/>
    <dgm:cxn modelId="{61BA7BE2-0CB7-402D-85C4-579F7F3057DE}" type="presParOf" srcId="{156085D3-4B9B-4236-82C3-B7FE2D4D27E7}" destId="{4A669A23-CD04-4DA8-9738-2659C0436595}" srcOrd="11" destOrd="0" presId="urn:microsoft.com/office/officeart/2005/8/layout/vList3"/>
    <dgm:cxn modelId="{1C9DBFD0-3D26-4BE8-9316-25D00F82E4BE}" type="presParOf" srcId="{156085D3-4B9B-4236-82C3-B7FE2D4D27E7}" destId="{9FCAE59D-56C1-4950-BEF0-719F1458EE16}" srcOrd="12" destOrd="0" presId="urn:microsoft.com/office/officeart/2005/8/layout/vList3"/>
    <dgm:cxn modelId="{351AB25C-5EFA-49F4-996F-6BCDAD70CF57}" type="presParOf" srcId="{9FCAE59D-56C1-4950-BEF0-719F1458EE16}" destId="{8888AAA3-26A3-4E9B-AE99-1D52A61888B9}" srcOrd="0" destOrd="0" presId="urn:microsoft.com/office/officeart/2005/8/layout/vList3"/>
    <dgm:cxn modelId="{34884770-179D-465F-A573-BCB03264F11E}" type="presParOf" srcId="{9FCAE59D-56C1-4950-BEF0-719F1458EE16}" destId="{2A050F52-809F-4E44-9E64-6C3EDDAF9AFB}" srcOrd="1" destOrd="0" presId="urn:microsoft.com/office/officeart/2005/8/layout/vList3"/>
    <dgm:cxn modelId="{ACB1FC9A-2D8E-4922-9A17-B4AF80AB318A}" type="presParOf" srcId="{156085D3-4B9B-4236-82C3-B7FE2D4D27E7}" destId="{0098DF27-18B8-42E9-BC16-30D57A0D8DDB}" srcOrd="13" destOrd="0" presId="urn:microsoft.com/office/officeart/2005/8/layout/vList3"/>
    <dgm:cxn modelId="{BE12DDF6-E920-46D3-8FE4-92E056920F2E}" type="presParOf" srcId="{156085D3-4B9B-4236-82C3-B7FE2D4D27E7}" destId="{A9469D05-5DCA-413B-B3CE-B6E1F7BDA352}" srcOrd="14" destOrd="0" presId="urn:microsoft.com/office/officeart/2005/8/layout/vList3"/>
    <dgm:cxn modelId="{1772855D-6B68-4C5B-899B-33C980C2FEE4}" type="presParOf" srcId="{A9469D05-5DCA-413B-B3CE-B6E1F7BDA352}" destId="{13136358-F6FC-45CD-B575-8DAF5365A0F3}" srcOrd="0" destOrd="0" presId="urn:microsoft.com/office/officeart/2005/8/layout/vList3"/>
    <dgm:cxn modelId="{39533331-4272-416D-A66E-2261A605CF2E}" type="presParOf" srcId="{A9469D05-5DCA-413B-B3CE-B6E1F7BDA352}" destId="{BE8EA56C-322B-42F9-B4B2-2993D590C26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2F7C4D-B84C-4B30-AA78-78193DDD084A}" type="doc">
      <dgm:prSet loTypeId="urn:microsoft.com/office/officeart/2008/layout/PictureAccentLis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ms-MY"/>
        </a:p>
      </dgm:t>
    </dgm:pt>
    <dgm:pt modelId="{E90067BD-A9D8-4C1C-983B-4968CA3CC039}">
      <dgm:prSet phldrT="[Text]" custT="1"/>
      <dgm:spPr>
        <a:solidFill>
          <a:schemeClr val="bg1"/>
        </a:solidFill>
        <a:ln>
          <a:noFill/>
        </a:ln>
        <a:effectLst>
          <a:glow rad="228600">
            <a:schemeClr val="accent3">
              <a:satMod val="175000"/>
              <a:alpha val="40000"/>
            </a:schemeClr>
          </a:glow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1800" b="1" dirty="0" smtClean="0">
            <a:solidFill>
              <a:schemeClr val="bg1"/>
            </a:solidFill>
            <a:effectLst/>
            <a:latin typeface="Trebuchet MS" pitchFamily="34" charset="0"/>
            <a:cs typeface="+mn-cs"/>
          </a:endParaRP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Bagi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mengadakan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pengurusan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dan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kawalan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wang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awam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,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prosedur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perakaunan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dan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kewangan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,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termasuk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kutipan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,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bayaran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dan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penjagaan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wang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awam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Persekutuan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dan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Negeri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,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pembelian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,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penjagaan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dan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pelupusan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harta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awam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dan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perkara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bersangkutan</a:t>
          </a:r>
          <a:r>
            <a:rPr lang="en-US" sz="2400" b="0" dirty="0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 </a:t>
          </a:r>
          <a:r>
            <a:rPr lang="en-US" sz="2400" b="0" dirty="0" err="1" smtClean="0">
              <a:solidFill>
                <a:schemeClr val="tx1"/>
              </a:solidFill>
              <a:effectLst/>
              <a:latin typeface="Arial Rounded MT Bold" pitchFamily="34" charset="0"/>
              <a:cs typeface="+mn-cs"/>
            </a:rPr>
            <a:t>dengannya</a:t>
          </a:r>
          <a:endParaRPr lang="en-US" sz="2400" b="0" dirty="0" smtClean="0">
            <a:solidFill>
              <a:schemeClr val="tx1"/>
            </a:solidFill>
            <a:effectLst/>
            <a:latin typeface="Arial Rounded MT Bold" pitchFamily="34" charset="0"/>
            <a:cs typeface="+mn-cs"/>
          </a:endParaRPr>
        </a:p>
        <a:p>
          <a:pPr algn="ctr" defTabSz="1466850">
            <a:lnSpc>
              <a:spcPct val="90000"/>
            </a:lnSpc>
            <a:spcAft>
              <a:spcPct val="35000"/>
            </a:spcAft>
          </a:pPr>
          <a:endParaRPr lang="ms-MY" dirty="0"/>
        </a:p>
      </dgm:t>
    </dgm:pt>
    <dgm:pt modelId="{854165F6-FE84-405C-9088-B0F1B187C086}" type="parTrans" cxnId="{FB9D3C14-0FA8-436F-B94F-50678EC48768}">
      <dgm:prSet/>
      <dgm:spPr/>
      <dgm:t>
        <a:bodyPr/>
        <a:lstStyle/>
        <a:p>
          <a:endParaRPr lang="ms-MY"/>
        </a:p>
      </dgm:t>
    </dgm:pt>
    <dgm:pt modelId="{9B68E587-F681-45D2-B1B5-337174442647}" type="sibTrans" cxnId="{FB9D3C14-0FA8-436F-B94F-50678EC48768}">
      <dgm:prSet/>
      <dgm:spPr/>
      <dgm:t>
        <a:bodyPr/>
        <a:lstStyle/>
        <a:p>
          <a:endParaRPr lang="ms-MY"/>
        </a:p>
      </dgm:t>
    </dgm:pt>
    <dgm:pt modelId="{292D7E45-F973-4762-8681-42C9BC599498}" type="pres">
      <dgm:prSet presAssocID="{E72F7C4D-B84C-4B30-AA78-78193DDD084A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ms-MY"/>
        </a:p>
      </dgm:t>
    </dgm:pt>
    <dgm:pt modelId="{96CE42E5-4C45-4341-9BA9-11D26BB5D9E7}" type="pres">
      <dgm:prSet presAssocID="{E90067BD-A9D8-4C1C-983B-4968CA3CC039}" presName="root" presStyleCnt="0">
        <dgm:presLayoutVars>
          <dgm:chMax/>
          <dgm:chPref val="4"/>
        </dgm:presLayoutVars>
      </dgm:prSet>
      <dgm:spPr/>
    </dgm:pt>
    <dgm:pt modelId="{4336D42E-7C0C-4583-9278-5BB985C44A05}" type="pres">
      <dgm:prSet presAssocID="{E90067BD-A9D8-4C1C-983B-4968CA3CC039}" presName="rootComposite" presStyleCnt="0">
        <dgm:presLayoutVars/>
      </dgm:prSet>
      <dgm:spPr/>
    </dgm:pt>
    <dgm:pt modelId="{37734C9B-B50B-49AB-BBC9-401E04A0B5BC}" type="pres">
      <dgm:prSet presAssocID="{E90067BD-A9D8-4C1C-983B-4968CA3CC039}" presName="rootText" presStyleLbl="node0" presStyleIdx="0" presStyleCnt="1" custScaleX="74854" custScaleY="299415" custLinFactNeighborX="55" custLinFactNeighborY="-5877">
        <dgm:presLayoutVars>
          <dgm:chMax/>
          <dgm:chPref val="4"/>
        </dgm:presLayoutVars>
      </dgm:prSet>
      <dgm:spPr/>
      <dgm:t>
        <a:bodyPr/>
        <a:lstStyle/>
        <a:p>
          <a:endParaRPr lang="ms-MY"/>
        </a:p>
      </dgm:t>
    </dgm:pt>
    <dgm:pt modelId="{AD2B8797-EEC8-4619-BF42-731FA6C0D1F2}" type="pres">
      <dgm:prSet presAssocID="{E90067BD-A9D8-4C1C-983B-4968CA3CC039}" presName="childShape" presStyleCnt="0">
        <dgm:presLayoutVars>
          <dgm:chMax val="0"/>
          <dgm:chPref val="0"/>
        </dgm:presLayoutVars>
      </dgm:prSet>
      <dgm:spPr/>
    </dgm:pt>
  </dgm:ptLst>
  <dgm:cxnLst>
    <dgm:cxn modelId="{3F253120-7F8C-44F9-831C-A28A59AE7C4C}" type="presOf" srcId="{E72F7C4D-B84C-4B30-AA78-78193DDD084A}" destId="{292D7E45-F973-4762-8681-42C9BC599498}" srcOrd="0" destOrd="0" presId="urn:microsoft.com/office/officeart/2008/layout/PictureAccentList"/>
    <dgm:cxn modelId="{FB9D3C14-0FA8-436F-B94F-50678EC48768}" srcId="{E72F7C4D-B84C-4B30-AA78-78193DDD084A}" destId="{E90067BD-A9D8-4C1C-983B-4968CA3CC039}" srcOrd="0" destOrd="0" parTransId="{854165F6-FE84-405C-9088-B0F1B187C086}" sibTransId="{9B68E587-F681-45D2-B1B5-337174442647}"/>
    <dgm:cxn modelId="{F1CF0852-EC5C-4152-A6DA-19AEED8655E1}" type="presOf" srcId="{E90067BD-A9D8-4C1C-983B-4968CA3CC039}" destId="{37734C9B-B50B-49AB-BBC9-401E04A0B5BC}" srcOrd="0" destOrd="0" presId="urn:microsoft.com/office/officeart/2008/layout/PictureAccentList"/>
    <dgm:cxn modelId="{1BA7A9E6-01A8-4AAA-AD31-3690670D6835}" type="presParOf" srcId="{292D7E45-F973-4762-8681-42C9BC599498}" destId="{96CE42E5-4C45-4341-9BA9-11D26BB5D9E7}" srcOrd="0" destOrd="0" presId="urn:microsoft.com/office/officeart/2008/layout/PictureAccentList"/>
    <dgm:cxn modelId="{A4DE9550-E51E-4A61-BC20-B9CFE7E054B1}" type="presParOf" srcId="{96CE42E5-4C45-4341-9BA9-11D26BB5D9E7}" destId="{4336D42E-7C0C-4583-9278-5BB985C44A05}" srcOrd="0" destOrd="0" presId="urn:microsoft.com/office/officeart/2008/layout/PictureAccentList"/>
    <dgm:cxn modelId="{379539D7-88B0-4B4A-A85C-614F23CE4641}" type="presParOf" srcId="{4336D42E-7C0C-4583-9278-5BB985C44A05}" destId="{37734C9B-B50B-49AB-BBC9-401E04A0B5BC}" srcOrd="0" destOrd="0" presId="urn:microsoft.com/office/officeart/2008/layout/PictureAccentList"/>
    <dgm:cxn modelId="{DE30E516-BAD2-407B-B965-5EFD240982C5}" type="presParOf" srcId="{96CE42E5-4C45-4341-9BA9-11D26BB5D9E7}" destId="{AD2B8797-EEC8-4619-BF42-731FA6C0D1F2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603733B-24C3-4532-9786-4BC3FC40FB6C}" type="doc">
      <dgm:prSet loTypeId="urn:microsoft.com/office/officeart/2005/8/layout/hierarchy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ms-MY"/>
        </a:p>
      </dgm:t>
    </dgm:pt>
    <dgm:pt modelId="{CD60C9CB-00F8-4B14-975D-B87E8DB59E30}">
      <dgm:prSet phldrT="[Text]" custT="1"/>
      <dgm:spPr>
        <a:solidFill>
          <a:srgbClr val="202096"/>
        </a:solidFill>
        <a:effectLst>
          <a:glow rad="2286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en-US" sz="1800" dirty="0" smtClean="0">
              <a:latin typeface="Arial Rounded MT Bold" pitchFamily="34" charset="0"/>
            </a:rPr>
            <a:t>AKTA PROSEDUR KEWANGAN 1957 15A: LAPORAN PEGAWAI PENGAWAL</a:t>
          </a:r>
          <a:endParaRPr lang="ms-MY" sz="1800" dirty="0">
            <a:latin typeface="Arial Rounded MT Bold" pitchFamily="34" charset="0"/>
          </a:endParaRPr>
        </a:p>
      </dgm:t>
    </dgm:pt>
    <dgm:pt modelId="{0010501C-2CE9-4C4D-A90E-552E671220B1}" type="parTrans" cxnId="{97664750-DAFF-4050-A88C-42ED2D914DAA}">
      <dgm:prSet/>
      <dgm:spPr/>
      <dgm:t>
        <a:bodyPr/>
        <a:lstStyle/>
        <a:p>
          <a:endParaRPr lang="ms-MY"/>
        </a:p>
      </dgm:t>
    </dgm:pt>
    <dgm:pt modelId="{74D550F5-D0D4-4D26-90B8-B5E11BB9B84F}" type="sibTrans" cxnId="{97664750-DAFF-4050-A88C-42ED2D914DAA}">
      <dgm:prSet/>
      <dgm:spPr/>
      <dgm:t>
        <a:bodyPr/>
        <a:lstStyle/>
        <a:p>
          <a:endParaRPr lang="ms-MY"/>
        </a:p>
      </dgm:t>
    </dgm:pt>
    <dgm:pt modelId="{6409132C-FF56-4439-9779-E336F8A61D0D}">
      <dgm:prSet phldrT="[Text]" custT="1"/>
      <dgm:spPr>
        <a:noFill/>
      </dgm:spPr>
      <dgm:t>
        <a:bodyPr/>
        <a:lstStyle/>
        <a:p>
          <a:r>
            <a:rPr lang="en-US" sz="1600" dirty="0" smtClean="0">
              <a:solidFill>
                <a:schemeClr val="tx1"/>
              </a:solidFill>
              <a:latin typeface="Arial Rounded MT Bold" pitchFamily="34" charset="0"/>
            </a:rPr>
            <a:t>PERATURAN SURCAJ/</a:t>
          </a:r>
          <a:endParaRPr lang="ms-MY" sz="1600" dirty="0">
            <a:solidFill>
              <a:schemeClr val="tx1"/>
            </a:solidFill>
            <a:latin typeface="Arial Rounded MT Bold" pitchFamily="34" charset="0"/>
          </a:endParaRPr>
        </a:p>
      </dgm:t>
    </dgm:pt>
    <dgm:pt modelId="{B8793A23-8EF6-414E-8A03-D558D4A2EB23}" type="parTrans" cxnId="{B2FE14A6-600F-473A-8700-B0E122DCD96A}">
      <dgm:prSet/>
      <dgm:spPr/>
      <dgm:t>
        <a:bodyPr/>
        <a:lstStyle/>
        <a:p>
          <a:endParaRPr lang="ms-MY"/>
        </a:p>
      </dgm:t>
    </dgm:pt>
    <dgm:pt modelId="{FE464D92-E2D4-43AB-B6E2-19FD5EB03ED6}" type="sibTrans" cxnId="{B2FE14A6-600F-473A-8700-B0E122DCD96A}">
      <dgm:prSet/>
      <dgm:spPr/>
      <dgm:t>
        <a:bodyPr/>
        <a:lstStyle/>
        <a:p>
          <a:endParaRPr lang="ms-MY"/>
        </a:p>
      </dgm:t>
    </dgm:pt>
    <dgm:pt modelId="{6537301D-193B-456E-BE59-DC762A26E62E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>
              <a:latin typeface="Arial Rounded MT Bold" pitchFamily="34" charset="0"/>
            </a:rPr>
            <a:t>18(a)- </a:t>
          </a:r>
          <a:r>
            <a:rPr lang="en-US" sz="1400" dirty="0" err="1" smtClean="0">
              <a:latin typeface="Arial Rounded MT Bold" pitchFamily="34" charset="0"/>
            </a:rPr>
            <a:t>tidak</a:t>
          </a:r>
          <a:r>
            <a:rPr lang="en-US" sz="1400" dirty="0" smtClean="0">
              <a:latin typeface="Arial Rounded MT Bold" pitchFamily="34" charset="0"/>
            </a:rPr>
            <a:t> </a:t>
          </a:r>
          <a:r>
            <a:rPr lang="en-US" sz="1400" dirty="0" err="1" smtClean="0">
              <a:latin typeface="Arial Rounded MT Bold" pitchFamily="34" charset="0"/>
            </a:rPr>
            <a:t>pungut</a:t>
          </a:r>
          <a:r>
            <a:rPr lang="en-US" sz="1400" dirty="0" smtClean="0">
              <a:latin typeface="Arial Rounded MT Bold" pitchFamily="34" charset="0"/>
            </a:rPr>
            <a:t> </a:t>
          </a:r>
          <a:r>
            <a:rPr lang="en-US" sz="1400" dirty="0" err="1" smtClean="0">
              <a:latin typeface="Arial Rounded MT Bold" pitchFamily="34" charset="0"/>
            </a:rPr>
            <a:t>hasil</a:t>
          </a:r>
          <a:endParaRPr lang="ms-MY" sz="1400" dirty="0">
            <a:latin typeface="Arial Rounded MT Bold" pitchFamily="34" charset="0"/>
          </a:endParaRPr>
        </a:p>
      </dgm:t>
    </dgm:pt>
    <dgm:pt modelId="{68D5C0F8-6143-4C1C-9AE9-BC4EFC8B0A18}" type="parTrans" cxnId="{7859110C-5B7F-44C8-A52F-55A699AC8D02}">
      <dgm:prSet/>
      <dgm:spPr/>
      <dgm:t>
        <a:bodyPr/>
        <a:lstStyle/>
        <a:p>
          <a:endParaRPr lang="ms-MY"/>
        </a:p>
      </dgm:t>
    </dgm:pt>
    <dgm:pt modelId="{C232F1CD-290D-489A-9E7C-28CAD9D51F96}" type="sibTrans" cxnId="{7859110C-5B7F-44C8-A52F-55A699AC8D02}">
      <dgm:prSet/>
      <dgm:spPr/>
      <dgm:t>
        <a:bodyPr/>
        <a:lstStyle/>
        <a:p>
          <a:endParaRPr lang="ms-MY"/>
        </a:p>
      </dgm:t>
    </dgm:pt>
    <dgm:pt modelId="{D16A5970-14CF-4E22-B587-D5DE45AA929A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>
              <a:latin typeface="Arial Rounded MT Bold" pitchFamily="34" charset="0"/>
            </a:rPr>
            <a:t>18(b)-</a:t>
          </a:r>
          <a:r>
            <a:rPr lang="en-US" sz="1400" dirty="0" err="1" smtClean="0">
              <a:latin typeface="Arial Rounded MT Bold" pitchFamily="34" charset="0"/>
            </a:rPr>
            <a:t>bayar</a:t>
          </a:r>
          <a:r>
            <a:rPr lang="en-US" sz="1400" dirty="0" smtClean="0">
              <a:latin typeface="Arial Rounded MT Bold" pitchFamily="34" charset="0"/>
            </a:rPr>
            <a:t> </a:t>
          </a:r>
          <a:r>
            <a:rPr lang="en-US" sz="1400" dirty="0" err="1" smtClean="0">
              <a:latin typeface="Arial Rounded MT Bold" pitchFamily="34" charset="0"/>
            </a:rPr>
            <a:t>tidak</a:t>
          </a:r>
          <a:r>
            <a:rPr lang="en-US" sz="1400" dirty="0" smtClean="0">
              <a:latin typeface="Arial Rounded MT Bold" pitchFamily="34" charset="0"/>
            </a:rPr>
            <a:t> </a:t>
          </a:r>
          <a:r>
            <a:rPr lang="en-US" sz="1400" dirty="0" err="1" smtClean="0">
              <a:latin typeface="Arial Rounded MT Bold" pitchFamily="34" charset="0"/>
            </a:rPr>
            <a:t>sempurna</a:t>
          </a:r>
          <a:endParaRPr lang="ms-MY" sz="1400" dirty="0">
            <a:latin typeface="Arial Rounded MT Bold" pitchFamily="34" charset="0"/>
          </a:endParaRPr>
        </a:p>
      </dgm:t>
    </dgm:pt>
    <dgm:pt modelId="{FA10D536-1760-4068-9C5A-D7425ACB1EBF}" type="parTrans" cxnId="{DCF46B94-2783-48AD-83EC-8B4C5FA3051B}">
      <dgm:prSet/>
      <dgm:spPr/>
      <dgm:t>
        <a:bodyPr/>
        <a:lstStyle/>
        <a:p>
          <a:endParaRPr lang="ms-MY"/>
        </a:p>
      </dgm:t>
    </dgm:pt>
    <dgm:pt modelId="{600C5E30-B545-466C-A80B-1473F46E01E6}" type="sibTrans" cxnId="{DCF46B94-2783-48AD-83EC-8B4C5FA3051B}">
      <dgm:prSet/>
      <dgm:spPr/>
      <dgm:t>
        <a:bodyPr/>
        <a:lstStyle/>
        <a:p>
          <a:endParaRPr lang="ms-MY"/>
        </a:p>
      </dgm:t>
    </dgm:pt>
    <dgm:pt modelId="{AD1CF281-D1AA-4D08-AACA-17FAD7969651}">
      <dgm:prSet phldrT="[Text]" custT="1"/>
      <dgm:spPr>
        <a:noFill/>
      </dgm:spPr>
      <dgm:t>
        <a:bodyPr/>
        <a:lstStyle/>
        <a:p>
          <a:r>
            <a:rPr lang="en-US" sz="1600" dirty="0" smtClean="0">
              <a:solidFill>
                <a:schemeClr val="tx1"/>
              </a:solidFill>
              <a:latin typeface="Arial Rounded MT Bold" pitchFamily="34" charset="0"/>
            </a:rPr>
            <a:t>PROSEDUR</a:t>
          </a:r>
          <a:endParaRPr lang="ms-MY" sz="1600" dirty="0">
            <a:solidFill>
              <a:schemeClr val="tx1"/>
            </a:solidFill>
            <a:latin typeface="Arial Rounded MT Bold" pitchFamily="34" charset="0"/>
          </a:endParaRPr>
        </a:p>
      </dgm:t>
    </dgm:pt>
    <dgm:pt modelId="{51B5E640-7ACB-4B42-8E0F-3846D70909A4}" type="parTrans" cxnId="{1DE0A56D-3852-4D4C-B9D7-972A6338256F}">
      <dgm:prSet/>
      <dgm:spPr/>
      <dgm:t>
        <a:bodyPr/>
        <a:lstStyle/>
        <a:p>
          <a:endParaRPr lang="ms-MY"/>
        </a:p>
      </dgm:t>
    </dgm:pt>
    <dgm:pt modelId="{8CAD39DE-B1A0-4CC9-930A-DF3B3EE96E79}" type="sibTrans" cxnId="{1DE0A56D-3852-4D4C-B9D7-972A6338256F}">
      <dgm:prSet/>
      <dgm:spPr/>
      <dgm:t>
        <a:bodyPr/>
        <a:lstStyle/>
        <a:p>
          <a:endParaRPr lang="ms-MY"/>
        </a:p>
      </dgm:t>
    </dgm:pt>
    <dgm:pt modelId="{2801A416-478B-4CF9-9F62-D36FE5A7E65A}">
      <dgm:prSet phldrT="[Text]"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>
              <a:latin typeface="Arial Rounded MT Bold" pitchFamily="34" charset="0"/>
            </a:rPr>
            <a:t>18(c)-</a:t>
          </a:r>
          <a:r>
            <a:rPr lang="en-US" sz="1400" dirty="0" err="1" smtClean="0">
              <a:latin typeface="Arial Rounded MT Bold" pitchFamily="34" charset="0"/>
            </a:rPr>
            <a:t>pecah</a:t>
          </a:r>
          <a:r>
            <a:rPr lang="en-US" sz="1400" dirty="0" smtClean="0">
              <a:latin typeface="Arial Rounded MT Bold" pitchFamily="34" charset="0"/>
            </a:rPr>
            <a:t> </a:t>
          </a:r>
          <a:r>
            <a:rPr lang="en-US" sz="1400" dirty="0" err="1" smtClean="0">
              <a:latin typeface="Arial Rounded MT Bold" pitchFamily="34" charset="0"/>
            </a:rPr>
            <a:t>amanah</a:t>
          </a:r>
          <a:endParaRPr lang="ms-MY" sz="1400" dirty="0">
            <a:latin typeface="Arial Rounded MT Bold" pitchFamily="34" charset="0"/>
          </a:endParaRPr>
        </a:p>
      </dgm:t>
    </dgm:pt>
    <dgm:pt modelId="{00666852-3599-4996-84F8-D4422E5B2EA0}" type="parTrans" cxnId="{C72ED1EB-7DD8-457E-9160-16CD15ECA1EF}">
      <dgm:prSet/>
      <dgm:spPr/>
      <dgm:t>
        <a:bodyPr/>
        <a:lstStyle/>
        <a:p>
          <a:endParaRPr lang="ms-MY"/>
        </a:p>
      </dgm:t>
    </dgm:pt>
    <dgm:pt modelId="{8773A6D6-A9D3-4F89-ADE3-EF92F073ABE3}" type="sibTrans" cxnId="{C72ED1EB-7DD8-457E-9160-16CD15ECA1EF}">
      <dgm:prSet/>
      <dgm:spPr/>
      <dgm:t>
        <a:bodyPr/>
        <a:lstStyle/>
        <a:p>
          <a:endParaRPr lang="ms-MY"/>
        </a:p>
      </dgm:t>
    </dgm:pt>
    <dgm:pt modelId="{89440553-3D92-4960-A262-74A4FC8EE230}">
      <dgm:prSet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>
              <a:latin typeface="Arial Rounded MT Bold" pitchFamily="34" charset="0"/>
            </a:rPr>
            <a:t>18(d)-</a:t>
          </a:r>
          <a:r>
            <a:rPr lang="en-US" sz="1400" dirty="0" err="1" smtClean="0">
              <a:latin typeface="Arial Rounded MT Bold" pitchFamily="34" charset="0"/>
            </a:rPr>
            <a:t>gagal</a:t>
          </a:r>
          <a:r>
            <a:rPr lang="en-US" sz="1400" dirty="0" smtClean="0">
              <a:latin typeface="Arial Rounded MT Bold" pitchFamily="34" charset="0"/>
            </a:rPr>
            <a:t> </a:t>
          </a:r>
          <a:r>
            <a:rPr lang="en-US" sz="1400" dirty="0" err="1" smtClean="0">
              <a:latin typeface="Arial Rounded MT Bold" pitchFamily="34" charset="0"/>
            </a:rPr>
            <a:t>simpan</a:t>
          </a:r>
          <a:r>
            <a:rPr lang="en-US" sz="1400" dirty="0" smtClean="0">
              <a:latin typeface="Arial Rounded MT Bold" pitchFamily="34" charset="0"/>
            </a:rPr>
            <a:t> </a:t>
          </a:r>
          <a:r>
            <a:rPr lang="en-US" sz="1400" dirty="0" err="1" smtClean="0">
              <a:latin typeface="Arial Rounded MT Bold" pitchFamily="34" charset="0"/>
            </a:rPr>
            <a:t>akaun</a:t>
          </a:r>
          <a:endParaRPr lang="ms-MY" sz="1400" dirty="0">
            <a:latin typeface="Arial Rounded MT Bold" pitchFamily="34" charset="0"/>
          </a:endParaRPr>
        </a:p>
      </dgm:t>
    </dgm:pt>
    <dgm:pt modelId="{072E5387-E68B-43A9-A9F2-C501B949A017}" type="parTrans" cxnId="{F6D65FAF-EC85-4593-A9F8-647C07864579}">
      <dgm:prSet/>
      <dgm:spPr/>
      <dgm:t>
        <a:bodyPr/>
        <a:lstStyle/>
        <a:p>
          <a:endParaRPr lang="ms-MY"/>
        </a:p>
      </dgm:t>
    </dgm:pt>
    <dgm:pt modelId="{AC2C0A4A-F14C-4FAE-A934-2CABB32EA439}" type="sibTrans" cxnId="{F6D65FAF-EC85-4593-A9F8-647C07864579}">
      <dgm:prSet/>
      <dgm:spPr/>
      <dgm:t>
        <a:bodyPr/>
        <a:lstStyle/>
        <a:p>
          <a:endParaRPr lang="ms-MY"/>
        </a:p>
      </dgm:t>
    </dgm:pt>
    <dgm:pt modelId="{B21B9A87-E706-4F12-BFB0-B1AF82340FA9}">
      <dgm:prSet custT="1"/>
      <dgm:spPr>
        <a:solidFill>
          <a:schemeClr val="accent1"/>
        </a:solidFill>
      </dgm:spPr>
      <dgm:t>
        <a:bodyPr/>
        <a:lstStyle/>
        <a:p>
          <a:r>
            <a:rPr lang="en-US" sz="1400" dirty="0" smtClean="0">
              <a:latin typeface="Arial Rounded MT Bold" pitchFamily="34" charset="0"/>
            </a:rPr>
            <a:t>18 (e)- </a:t>
          </a:r>
          <a:r>
            <a:rPr lang="en-US" sz="1400" dirty="0" err="1" smtClean="0">
              <a:latin typeface="Arial Rounded MT Bold" pitchFamily="34" charset="0"/>
            </a:rPr>
            <a:t>gagal</a:t>
          </a:r>
          <a:r>
            <a:rPr lang="en-US" sz="1400" dirty="0" smtClean="0">
              <a:latin typeface="Arial Rounded MT Bold" pitchFamily="34" charset="0"/>
            </a:rPr>
            <a:t>/ </a:t>
          </a:r>
          <a:r>
            <a:rPr lang="en-US" sz="1400" dirty="0" err="1" smtClean="0">
              <a:latin typeface="Arial Rounded MT Bold" pitchFamily="34" charset="0"/>
            </a:rPr>
            <a:t>lewat</a:t>
          </a:r>
          <a:r>
            <a:rPr lang="en-US" sz="1400" dirty="0" smtClean="0">
              <a:latin typeface="Arial Rounded MT Bold" pitchFamily="34" charset="0"/>
            </a:rPr>
            <a:t> </a:t>
          </a:r>
          <a:r>
            <a:rPr lang="en-US" sz="1400" dirty="0" err="1" smtClean="0">
              <a:latin typeface="Arial Rounded MT Bold" pitchFamily="34" charset="0"/>
            </a:rPr>
            <a:t>bayar</a:t>
          </a:r>
          <a:endParaRPr lang="ms-MY" sz="1400" dirty="0">
            <a:latin typeface="Arial Rounded MT Bold" pitchFamily="34" charset="0"/>
          </a:endParaRPr>
        </a:p>
      </dgm:t>
    </dgm:pt>
    <dgm:pt modelId="{3DAE90A6-061A-4989-B0C5-EF7046BEBE50}" type="parTrans" cxnId="{03CC880E-2F5A-4F17-9237-A40A9EE0190B}">
      <dgm:prSet/>
      <dgm:spPr/>
      <dgm:t>
        <a:bodyPr/>
        <a:lstStyle/>
        <a:p>
          <a:endParaRPr lang="ms-MY"/>
        </a:p>
      </dgm:t>
    </dgm:pt>
    <dgm:pt modelId="{B4ADE6B0-5885-4825-AE45-FE32D79B2A43}" type="sibTrans" cxnId="{03CC880E-2F5A-4F17-9237-A40A9EE0190B}">
      <dgm:prSet/>
      <dgm:spPr/>
      <dgm:t>
        <a:bodyPr/>
        <a:lstStyle/>
        <a:p>
          <a:endParaRPr lang="ms-MY"/>
        </a:p>
      </dgm:t>
    </dgm:pt>
    <dgm:pt modelId="{59ED69BC-6150-4997-A1C3-FDCA9BDB5533}">
      <dgm:prSet custT="1"/>
      <dgm:spPr>
        <a:solidFill>
          <a:schemeClr val="bg1"/>
        </a:solidFill>
      </dgm:spPr>
      <dgm:t>
        <a:bodyPr anchor="t"/>
        <a:lstStyle/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1. KJ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lapor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PP</a:t>
          </a: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2. PP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lapor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KSP</a:t>
          </a: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3. KSP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putuskan</a:t>
          </a:r>
          <a:endParaRPr lang="en-US" sz="14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4.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Kemuka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PBTT</a:t>
          </a: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5. KJ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lapor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keputusan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PP/KSP</a:t>
          </a:r>
          <a:endParaRPr lang="ms-MY" sz="1400" dirty="0">
            <a:solidFill>
              <a:schemeClr val="tx1"/>
            </a:solidFill>
            <a:latin typeface="Arial Rounded MT Bold" pitchFamily="34" charset="0"/>
          </a:endParaRPr>
        </a:p>
      </dgm:t>
    </dgm:pt>
    <dgm:pt modelId="{B9E90E6E-4C79-49E5-B0F3-ABCFC9A43895}" type="parTrans" cxnId="{E82D81CF-97BF-4AB3-AB70-F5B5624B995E}">
      <dgm:prSet/>
      <dgm:spPr/>
      <dgm:t>
        <a:bodyPr/>
        <a:lstStyle/>
        <a:p>
          <a:endParaRPr lang="ms-MY"/>
        </a:p>
      </dgm:t>
    </dgm:pt>
    <dgm:pt modelId="{6ED20BE7-8880-4C15-9DC5-45A9F28A6E76}" type="sibTrans" cxnId="{E82D81CF-97BF-4AB3-AB70-F5B5624B995E}">
      <dgm:prSet/>
      <dgm:spPr/>
      <dgm:t>
        <a:bodyPr/>
        <a:lstStyle/>
        <a:p>
          <a:endParaRPr lang="ms-MY"/>
        </a:p>
      </dgm:t>
    </dgm:pt>
    <dgm:pt modelId="{34B491C4-B17A-4B93-AF3F-8BFEDF0D2D44}">
      <dgm:prSet custT="1"/>
      <dgm:spPr>
        <a:solidFill>
          <a:schemeClr val="bg1"/>
        </a:solidFill>
      </dgm:spPr>
      <dgm:t>
        <a:bodyPr anchor="t"/>
        <a:lstStyle/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1.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Dapatkan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bayaran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balik</a:t>
          </a:r>
          <a:endParaRPr lang="en-US" sz="14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2.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Tidak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?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Lapor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KSP</a:t>
          </a: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3. KSP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putuskan</a:t>
          </a:r>
          <a:endParaRPr lang="en-US" sz="14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4.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Kemuka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PBTT</a:t>
          </a: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5. KJ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lapor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keputusan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KSP</a:t>
          </a:r>
          <a:endParaRPr lang="ms-MY" sz="1400" dirty="0">
            <a:solidFill>
              <a:schemeClr val="tx1"/>
            </a:solidFill>
            <a:latin typeface="Arial Rounded MT Bold" pitchFamily="34" charset="0"/>
          </a:endParaRPr>
        </a:p>
      </dgm:t>
    </dgm:pt>
    <dgm:pt modelId="{3746D74A-8645-46F6-A1AF-02115BA2B637}" type="parTrans" cxnId="{72A55835-20FD-40A9-A29B-16B07DA8D451}">
      <dgm:prSet/>
      <dgm:spPr/>
      <dgm:t>
        <a:bodyPr/>
        <a:lstStyle/>
        <a:p>
          <a:endParaRPr lang="ms-MY"/>
        </a:p>
      </dgm:t>
    </dgm:pt>
    <dgm:pt modelId="{D78F5CF3-A336-4B6A-97F7-526E7E52FF96}" type="sibTrans" cxnId="{72A55835-20FD-40A9-A29B-16B07DA8D451}">
      <dgm:prSet/>
      <dgm:spPr/>
      <dgm:t>
        <a:bodyPr/>
        <a:lstStyle/>
        <a:p>
          <a:endParaRPr lang="ms-MY"/>
        </a:p>
      </dgm:t>
    </dgm:pt>
    <dgm:pt modelId="{4343FE6D-2F5C-4975-8379-662138C46AFB}">
      <dgm:prSet custT="1"/>
      <dgm:spPr>
        <a:solidFill>
          <a:schemeClr val="bg1"/>
        </a:solidFill>
      </dgm:spPr>
      <dgm:t>
        <a:bodyPr anchor="t"/>
        <a:lstStyle/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1. KJ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lapor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polis</a:t>
          </a: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2. Polis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sedia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laporan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3. JK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sedia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laporan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permula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4. PP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tentukan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jenis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kehilangan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5. PP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tubuh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j/k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Siasatan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6. J/k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Siasatan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sedia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laporan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akhir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7. PP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lapor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KSP</a:t>
          </a: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8. 3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Salinan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laporan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9. KSP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putuskan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10. PBTT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ambil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tindakan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11. KJ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lapor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keputusan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KSP</a:t>
          </a:r>
          <a:endParaRPr lang="ms-MY" sz="1200" dirty="0">
            <a:solidFill>
              <a:schemeClr val="tx1"/>
            </a:solidFill>
            <a:latin typeface="Arial Rounded MT Bold" pitchFamily="34" charset="0"/>
          </a:endParaRPr>
        </a:p>
      </dgm:t>
    </dgm:pt>
    <dgm:pt modelId="{4CE5E758-05EA-4BBF-82F9-916A37797B27}" type="parTrans" cxnId="{9BA66628-F0C9-4733-BBAC-115510E3C007}">
      <dgm:prSet/>
      <dgm:spPr/>
      <dgm:t>
        <a:bodyPr/>
        <a:lstStyle/>
        <a:p>
          <a:endParaRPr lang="ms-MY"/>
        </a:p>
      </dgm:t>
    </dgm:pt>
    <dgm:pt modelId="{F91C9962-DF81-4A67-B928-88B939F70204}" type="sibTrans" cxnId="{9BA66628-F0C9-4733-BBAC-115510E3C007}">
      <dgm:prSet/>
      <dgm:spPr/>
      <dgm:t>
        <a:bodyPr/>
        <a:lstStyle/>
        <a:p>
          <a:endParaRPr lang="ms-MY"/>
        </a:p>
      </dgm:t>
    </dgm:pt>
    <dgm:pt modelId="{40E87FFB-96A4-478F-A6EE-CC1EA63DDA87}">
      <dgm:prSet custT="1"/>
      <dgm:spPr>
        <a:solidFill>
          <a:schemeClr val="bg1"/>
        </a:solidFill>
      </dgm:spPr>
      <dgm:t>
        <a:bodyPr anchor="t"/>
        <a:lstStyle/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1. Unit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Naziran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buat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pemeriksaan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mengejut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2. 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Laporan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Unit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Naziran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SUB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Perbendaharaan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3.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Perakuan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Unit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Naziran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PP</a:t>
          </a: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4. PP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bawa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PBTT –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Tindakan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Srucaj</a:t>
          </a:r>
          <a:endParaRPr lang="en-US" sz="12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5. KJ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lapor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keputusan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2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200" dirty="0" smtClean="0">
              <a:solidFill>
                <a:schemeClr val="tx1"/>
              </a:solidFill>
              <a:latin typeface="Arial Rounded MT Bold" pitchFamily="34" charset="0"/>
            </a:rPr>
            <a:t> KSP</a:t>
          </a:r>
          <a:endParaRPr lang="ms-MY" sz="1200" dirty="0">
            <a:solidFill>
              <a:schemeClr val="tx1"/>
            </a:solidFill>
            <a:latin typeface="Arial Rounded MT Bold" pitchFamily="34" charset="0"/>
          </a:endParaRPr>
        </a:p>
      </dgm:t>
    </dgm:pt>
    <dgm:pt modelId="{1642800D-2917-41C5-9DCD-4D942515AF42}" type="parTrans" cxnId="{E5942D43-7CAC-41A6-AA9B-F70D65A3291C}">
      <dgm:prSet/>
      <dgm:spPr/>
      <dgm:t>
        <a:bodyPr/>
        <a:lstStyle/>
        <a:p>
          <a:endParaRPr lang="ms-MY"/>
        </a:p>
      </dgm:t>
    </dgm:pt>
    <dgm:pt modelId="{B99BBAFE-4BB1-4F6A-B58B-727E78C09336}" type="sibTrans" cxnId="{E5942D43-7CAC-41A6-AA9B-F70D65A3291C}">
      <dgm:prSet/>
      <dgm:spPr/>
      <dgm:t>
        <a:bodyPr/>
        <a:lstStyle/>
        <a:p>
          <a:endParaRPr lang="ms-MY"/>
        </a:p>
      </dgm:t>
    </dgm:pt>
    <dgm:pt modelId="{93588437-F024-453E-8E8D-5F257BFB3846}">
      <dgm:prSet custT="1"/>
      <dgm:spPr>
        <a:solidFill>
          <a:schemeClr val="bg1"/>
        </a:solidFill>
      </dgm:spPr>
      <dgm:t>
        <a:bodyPr anchor="t"/>
        <a:lstStyle/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1.  Unit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Naziran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buat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pemeriksaan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mengejut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(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Daftar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Bil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)</a:t>
          </a: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2.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Laporan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Unit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Naziran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SUB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Perbendaharaan</a:t>
          </a:r>
          <a:endParaRPr lang="en-US" sz="14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3.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Perakuan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Unit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Naziran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PP</a:t>
          </a: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4. PP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bawa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PBTT-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Tindakan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Surcaj</a:t>
          </a:r>
          <a:endParaRPr lang="en-US" sz="1400" dirty="0" smtClean="0">
            <a:solidFill>
              <a:schemeClr val="tx1"/>
            </a:solidFill>
            <a:latin typeface="Arial Rounded MT Bold" pitchFamily="34" charset="0"/>
          </a:endParaRPr>
        </a:p>
        <a:p>
          <a:pPr algn="l"/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5. JK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lapor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keputusan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</a:t>
          </a:r>
          <a:r>
            <a:rPr lang="en-US" sz="1400" dirty="0" err="1" smtClean="0">
              <a:solidFill>
                <a:schemeClr val="tx1"/>
              </a:solidFill>
              <a:latin typeface="Arial Rounded MT Bold" pitchFamily="34" charset="0"/>
            </a:rPr>
            <a:t>ke</a:t>
          </a:r>
          <a:r>
            <a:rPr lang="en-US" sz="1400" dirty="0" smtClean="0">
              <a:solidFill>
                <a:schemeClr val="tx1"/>
              </a:solidFill>
              <a:latin typeface="Arial Rounded MT Bold" pitchFamily="34" charset="0"/>
            </a:rPr>
            <a:t> KSP</a:t>
          </a:r>
          <a:endParaRPr lang="ms-MY" sz="1400" dirty="0">
            <a:solidFill>
              <a:schemeClr val="tx1"/>
            </a:solidFill>
            <a:latin typeface="Arial Rounded MT Bold" pitchFamily="34" charset="0"/>
          </a:endParaRPr>
        </a:p>
      </dgm:t>
    </dgm:pt>
    <dgm:pt modelId="{FBB219E0-5A22-4E5F-AC26-1E22F83F6557}" type="parTrans" cxnId="{0D56DF2C-D1B5-47BC-ABDC-8006416E874F}">
      <dgm:prSet/>
      <dgm:spPr/>
      <dgm:t>
        <a:bodyPr/>
        <a:lstStyle/>
        <a:p>
          <a:endParaRPr lang="ms-MY"/>
        </a:p>
      </dgm:t>
    </dgm:pt>
    <dgm:pt modelId="{0E885982-E33D-43E2-86E3-3FF2572922CA}" type="sibTrans" cxnId="{0D56DF2C-D1B5-47BC-ABDC-8006416E874F}">
      <dgm:prSet/>
      <dgm:spPr/>
      <dgm:t>
        <a:bodyPr/>
        <a:lstStyle/>
        <a:p>
          <a:endParaRPr lang="ms-MY"/>
        </a:p>
      </dgm:t>
    </dgm:pt>
    <dgm:pt modelId="{4CFC3F4A-4804-4598-B362-746EC92DB709}" type="pres">
      <dgm:prSet presAssocID="{7603733B-24C3-4532-9786-4BC3FC40FB6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ms-MY"/>
        </a:p>
      </dgm:t>
    </dgm:pt>
    <dgm:pt modelId="{67A2E5C0-7D92-499C-A034-EB52978A6F40}" type="pres">
      <dgm:prSet presAssocID="{CD60C9CB-00F8-4B14-975D-B87E8DB59E30}" presName="vertOne" presStyleCnt="0"/>
      <dgm:spPr/>
    </dgm:pt>
    <dgm:pt modelId="{1E2F065A-D94F-465D-B488-546EE26570AA}" type="pres">
      <dgm:prSet presAssocID="{CD60C9CB-00F8-4B14-975D-B87E8DB59E30}" presName="txOne" presStyleLbl="node0" presStyleIdx="0" presStyleCnt="1" custScaleY="23220" custLinFactNeighborX="377" custLinFactNeighborY="-53577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36EB5A96-EC3E-4550-8FBF-D58A3E2CF978}" type="pres">
      <dgm:prSet presAssocID="{CD60C9CB-00F8-4B14-975D-B87E8DB59E30}" presName="parTransOne" presStyleCnt="0"/>
      <dgm:spPr/>
    </dgm:pt>
    <dgm:pt modelId="{F43A8D78-CBFA-4B05-B904-52968E18F635}" type="pres">
      <dgm:prSet presAssocID="{CD60C9CB-00F8-4B14-975D-B87E8DB59E30}" presName="horzOne" presStyleCnt="0"/>
      <dgm:spPr/>
    </dgm:pt>
    <dgm:pt modelId="{DA3D5F13-D662-4868-B1DE-2513CC2985EF}" type="pres">
      <dgm:prSet presAssocID="{6409132C-FF56-4439-9779-E336F8A61D0D}" presName="vertTwo" presStyleCnt="0"/>
      <dgm:spPr/>
    </dgm:pt>
    <dgm:pt modelId="{ABC6EEBC-47B7-4F92-A3C6-E69445FEE8D5}" type="pres">
      <dgm:prSet presAssocID="{6409132C-FF56-4439-9779-E336F8A61D0D}" presName="txTwo" presStyleLbl="node2" presStyleIdx="0" presStyleCnt="2" custScaleX="99740" custScaleY="22213" custLinFactNeighborY="-80422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792D4E5D-9C8F-4AC4-93F3-9BDBEA9BEC7E}" type="pres">
      <dgm:prSet presAssocID="{6409132C-FF56-4439-9779-E336F8A61D0D}" presName="parTransTwo" presStyleCnt="0"/>
      <dgm:spPr/>
    </dgm:pt>
    <dgm:pt modelId="{92CAD2C8-479F-446B-BD4B-BDD07EE068A2}" type="pres">
      <dgm:prSet presAssocID="{6409132C-FF56-4439-9779-E336F8A61D0D}" presName="horzTwo" presStyleCnt="0"/>
      <dgm:spPr/>
    </dgm:pt>
    <dgm:pt modelId="{005F755D-18FB-4C70-84D7-7AE7C6A0C0B0}" type="pres">
      <dgm:prSet presAssocID="{6537301D-193B-456E-BE59-DC762A26E62E}" presName="vertThree" presStyleCnt="0"/>
      <dgm:spPr/>
    </dgm:pt>
    <dgm:pt modelId="{B129125E-1434-4738-B30D-8F255839942D}" type="pres">
      <dgm:prSet presAssocID="{6537301D-193B-456E-BE59-DC762A26E62E}" presName="txThree" presStyleLbl="node3" presStyleIdx="0" presStyleCnt="5" custScaleY="42895" custLinFactY="-4669" custLinFactNeighborY="-100000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C2F9B6D0-E6E6-4AEA-9AA5-969CED105ABD}" type="pres">
      <dgm:prSet presAssocID="{6537301D-193B-456E-BE59-DC762A26E62E}" presName="parTransThree" presStyleCnt="0"/>
      <dgm:spPr/>
    </dgm:pt>
    <dgm:pt modelId="{981A1633-D844-4BD4-95AD-E3D6811C1426}" type="pres">
      <dgm:prSet presAssocID="{6537301D-193B-456E-BE59-DC762A26E62E}" presName="horzThree" presStyleCnt="0"/>
      <dgm:spPr/>
    </dgm:pt>
    <dgm:pt modelId="{0A7BCEC7-7BCB-49C5-9FCC-719D0956B563}" type="pres">
      <dgm:prSet presAssocID="{59ED69BC-6150-4997-A1C3-FDCA9BDB5533}" presName="vertFour" presStyleCnt="0">
        <dgm:presLayoutVars>
          <dgm:chPref val="3"/>
        </dgm:presLayoutVars>
      </dgm:prSet>
      <dgm:spPr/>
    </dgm:pt>
    <dgm:pt modelId="{2F455AC1-9546-439E-A364-E5B956206C17}" type="pres">
      <dgm:prSet presAssocID="{59ED69BC-6150-4997-A1C3-FDCA9BDB5533}" presName="txFour" presStyleLbl="node4" presStyleIdx="0" presStyleCnt="5" custScaleX="95187" custScaleY="166744" custLinFactNeighborY="-3950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F1D7CE0A-2F48-4526-8F4C-2B711B572707}" type="pres">
      <dgm:prSet presAssocID="{59ED69BC-6150-4997-A1C3-FDCA9BDB5533}" presName="horzFour" presStyleCnt="0"/>
      <dgm:spPr/>
    </dgm:pt>
    <dgm:pt modelId="{81947DFF-0D76-46E4-8527-FC5DB4AD66BC}" type="pres">
      <dgm:prSet presAssocID="{C232F1CD-290D-489A-9E7C-28CAD9D51F96}" presName="sibSpaceThree" presStyleCnt="0"/>
      <dgm:spPr/>
    </dgm:pt>
    <dgm:pt modelId="{7D22B8FF-F81B-4A51-913C-A6EF83FB7124}" type="pres">
      <dgm:prSet presAssocID="{D16A5970-14CF-4E22-B587-D5DE45AA929A}" presName="vertThree" presStyleCnt="0"/>
      <dgm:spPr/>
    </dgm:pt>
    <dgm:pt modelId="{532A108E-2461-4A77-BCDC-1D9795305861}" type="pres">
      <dgm:prSet presAssocID="{D16A5970-14CF-4E22-B587-D5DE45AA929A}" presName="txThree" presStyleLbl="node3" presStyleIdx="1" presStyleCnt="5" custScaleY="43617" custLinFactY="-4669" custLinFactNeighborY="-100000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2B2D71CA-FD48-4418-9468-66F3E15D742C}" type="pres">
      <dgm:prSet presAssocID="{D16A5970-14CF-4E22-B587-D5DE45AA929A}" presName="parTransThree" presStyleCnt="0"/>
      <dgm:spPr/>
    </dgm:pt>
    <dgm:pt modelId="{16C83E17-8DFC-4EF6-92CE-4553EDBC3123}" type="pres">
      <dgm:prSet presAssocID="{D16A5970-14CF-4E22-B587-D5DE45AA929A}" presName="horzThree" presStyleCnt="0"/>
      <dgm:spPr/>
    </dgm:pt>
    <dgm:pt modelId="{23A003D7-2741-485F-B9B2-BB9D962F2B49}" type="pres">
      <dgm:prSet presAssocID="{34B491C4-B17A-4B93-AF3F-8BFEDF0D2D44}" presName="vertFour" presStyleCnt="0">
        <dgm:presLayoutVars>
          <dgm:chPref val="3"/>
        </dgm:presLayoutVars>
      </dgm:prSet>
      <dgm:spPr/>
    </dgm:pt>
    <dgm:pt modelId="{6A0D8787-19F8-43CB-B4DF-9925E9FAB2D5}" type="pres">
      <dgm:prSet presAssocID="{34B491C4-B17A-4B93-AF3F-8BFEDF0D2D44}" presName="txFour" presStyleLbl="node4" presStyleIdx="1" presStyleCnt="5" custScaleX="101359" custScaleY="207585" custLinFactNeighborX="-1249" custLinFactNeighborY="-4672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FD551FEC-6EED-4122-9846-C0E4A2984765}" type="pres">
      <dgm:prSet presAssocID="{34B491C4-B17A-4B93-AF3F-8BFEDF0D2D44}" presName="horzFour" presStyleCnt="0"/>
      <dgm:spPr/>
    </dgm:pt>
    <dgm:pt modelId="{6F4DFEF6-6AF1-4AE1-8BAC-0B9879E2DA14}" type="pres">
      <dgm:prSet presAssocID="{FE464D92-E2D4-43AB-B6E2-19FD5EB03ED6}" presName="sibSpaceTwo" presStyleCnt="0"/>
      <dgm:spPr/>
    </dgm:pt>
    <dgm:pt modelId="{3869037F-D55D-400E-804D-63AFE90C4FFE}" type="pres">
      <dgm:prSet presAssocID="{AD1CF281-D1AA-4D08-AACA-17FAD7969651}" presName="vertTwo" presStyleCnt="0"/>
      <dgm:spPr/>
    </dgm:pt>
    <dgm:pt modelId="{83550293-EBE0-4C2A-96EF-DCD7371A1F57}" type="pres">
      <dgm:prSet presAssocID="{AD1CF281-D1AA-4D08-AACA-17FAD7969651}" presName="txTwo" presStyleLbl="node2" presStyleIdx="1" presStyleCnt="2" custScaleY="22950" custLinFactNeighborY="-80422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029CE07A-D48D-4BE8-A2B4-E19D47EAF2FF}" type="pres">
      <dgm:prSet presAssocID="{AD1CF281-D1AA-4D08-AACA-17FAD7969651}" presName="parTransTwo" presStyleCnt="0"/>
      <dgm:spPr/>
    </dgm:pt>
    <dgm:pt modelId="{30BD6F36-DCA6-4AAA-838D-9CB35A95C198}" type="pres">
      <dgm:prSet presAssocID="{AD1CF281-D1AA-4D08-AACA-17FAD7969651}" presName="horzTwo" presStyleCnt="0"/>
      <dgm:spPr/>
    </dgm:pt>
    <dgm:pt modelId="{0301B8BD-C4A4-4FEE-BE34-21D2953D9B59}" type="pres">
      <dgm:prSet presAssocID="{2801A416-478B-4CF9-9F62-D36FE5A7E65A}" presName="vertThree" presStyleCnt="0"/>
      <dgm:spPr/>
    </dgm:pt>
    <dgm:pt modelId="{5D32A051-22A8-4BB0-AB99-29CE8577AFDA}" type="pres">
      <dgm:prSet presAssocID="{2801A416-478B-4CF9-9F62-D36FE5A7E65A}" presName="txThree" presStyleLbl="node3" presStyleIdx="2" presStyleCnt="5" custScaleY="37970" custLinFactY="-5406" custLinFactNeighborY="-100000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B0E4E198-38AC-4C1E-A486-EEDBF9678BD9}" type="pres">
      <dgm:prSet presAssocID="{2801A416-478B-4CF9-9F62-D36FE5A7E65A}" presName="parTransThree" presStyleCnt="0"/>
      <dgm:spPr/>
    </dgm:pt>
    <dgm:pt modelId="{3C5C6B05-D8C7-4804-847C-15E81E8951F0}" type="pres">
      <dgm:prSet presAssocID="{2801A416-478B-4CF9-9F62-D36FE5A7E65A}" presName="horzThree" presStyleCnt="0"/>
      <dgm:spPr/>
    </dgm:pt>
    <dgm:pt modelId="{9746F604-7786-4080-B64F-DA91291528C4}" type="pres">
      <dgm:prSet presAssocID="{4343FE6D-2F5C-4975-8379-662138C46AFB}" presName="vertFour" presStyleCnt="0">
        <dgm:presLayoutVars>
          <dgm:chPref val="3"/>
        </dgm:presLayoutVars>
      </dgm:prSet>
      <dgm:spPr/>
    </dgm:pt>
    <dgm:pt modelId="{2549CDF1-8123-4907-AD5B-E637D53B899E}" type="pres">
      <dgm:prSet presAssocID="{4343FE6D-2F5C-4975-8379-662138C46AFB}" presName="txFour" presStyleLbl="node4" presStyleIdx="2" presStyleCnt="5" custScaleX="124451" custScaleY="226979" custLinFactNeighborX="-51" custLinFactNeighborY="6038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FFEA7D0C-3B4C-49DA-A519-AEF6F9486C85}" type="pres">
      <dgm:prSet presAssocID="{4343FE6D-2F5C-4975-8379-662138C46AFB}" presName="horzFour" presStyleCnt="0"/>
      <dgm:spPr/>
    </dgm:pt>
    <dgm:pt modelId="{7AADB286-4199-4321-ACA3-E166E39A010C}" type="pres">
      <dgm:prSet presAssocID="{8773A6D6-A9D3-4F89-ADE3-EF92F073ABE3}" presName="sibSpaceThree" presStyleCnt="0"/>
      <dgm:spPr/>
    </dgm:pt>
    <dgm:pt modelId="{63853FF1-0E75-46D0-8388-065CD7847F92}" type="pres">
      <dgm:prSet presAssocID="{89440553-3D92-4960-A262-74A4FC8EE230}" presName="vertThree" presStyleCnt="0"/>
      <dgm:spPr/>
    </dgm:pt>
    <dgm:pt modelId="{49932E92-FA86-4D22-9F05-745AFC12216B}" type="pres">
      <dgm:prSet presAssocID="{89440553-3D92-4960-A262-74A4FC8EE230}" presName="txThree" presStyleLbl="node3" presStyleIdx="3" presStyleCnt="5" custScaleY="37970" custLinFactY="-5406" custLinFactNeighborY="-100000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B30F0A9D-EB2A-44F2-A7AF-0D1D828C6500}" type="pres">
      <dgm:prSet presAssocID="{89440553-3D92-4960-A262-74A4FC8EE230}" presName="parTransThree" presStyleCnt="0"/>
      <dgm:spPr/>
    </dgm:pt>
    <dgm:pt modelId="{02AE33D8-C0E0-4B98-88C1-086ECE93AD87}" type="pres">
      <dgm:prSet presAssocID="{89440553-3D92-4960-A262-74A4FC8EE230}" presName="horzThree" presStyleCnt="0"/>
      <dgm:spPr/>
    </dgm:pt>
    <dgm:pt modelId="{96DB8B2E-C500-44E4-BABC-D4490CB5E8D0}" type="pres">
      <dgm:prSet presAssocID="{40E87FFB-96A4-478F-A6EE-CC1EA63DDA87}" presName="vertFour" presStyleCnt="0">
        <dgm:presLayoutVars>
          <dgm:chPref val="3"/>
        </dgm:presLayoutVars>
      </dgm:prSet>
      <dgm:spPr/>
    </dgm:pt>
    <dgm:pt modelId="{829890C1-17D0-4B89-BD0A-B2AAD7E3CABC}" type="pres">
      <dgm:prSet presAssocID="{40E87FFB-96A4-478F-A6EE-CC1EA63DDA87}" presName="txFour" presStyleLbl="node4" presStyleIdx="3" presStyleCnt="5" custScaleX="106024" custScaleY="214107" custLinFactNeighborX="155" custLinFactNeighborY="238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24CEC115-24E7-4594-994C-53A2111EBE73}" type="pres">
      <dgm:prSet presAssocID="{40E87FFB-96A4-478F-A6EE-CC1EA63DDA87}" presName="horzFour" presStyleCnt="0"/>
      <dgm:spPr/>
    </dgm:pt>
    <dgm:pt modelId="{684E3FDC-1A83-4B36-A205-EFF56DC03966}" type="pres">
      <dgm:prSet presAssocID="{AC2C0A4A-F14C-4FAE-A934-2CABB32EA439}" presName="sibSpaceThree" presStyleCnt="0"/>
      <dgm:spPr/>
    </dgm:pt>
    <dgm:pt modelId="{C2EBC0C8-B934-44AA-8CED-2EE359E1579A}" type="pres">
      <dgm:prSet presAssocID="{B21B9A87-E706-4F12-BFB0-B1AF82340FA9}" presName="vertThree" presStyleCnt="0"/>
      <dgm:spPr/>
    </dgm:pt>
    <dgm:pt modelId="{0CF32AE1-DBB4-438A-B069-CBF2A2C42836}" type="pres">
      <dgm:prSet presAssocID="{B21B9A87-E706-4F12-BFB0-B1AF82340FA9}" presName="txThree" presStyleLbl="node3" presStyleIdx="4" presStyleCnt="5" custScaleY="36329" custLinFactY="-5406" custLinFactNeighborY="-100000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55545FA7-D3A3-4990-963B-B5A898308BAF}" type="pres">
      <dgm:prSet presAssocID="{B21B9A87-E706-4F12-BFB0-B1AF82340FA9}" presName="parTransThree" presStyleCnt="0"/>
      <dgm:spPr/>
    </dgm:pt>
    <dgm:pt modelId="{C6CD5418-0489-46B7-A519-2037A63D4518}" type="pres">
      <dgm:prSet presAssocID="{B21B9A87-E706-4F12-BFB0-B1AF82340FA9}" presName="horzThree" presStyleCnt="0"/>
      <dgm:spPr/>
    </dgm:pt>
    <dgm:pt modelId="{5BAFF4BE-A732-49DA-BE07-BB3DA9F40D4E}" type="pres">
      <dgm:prSet presAssocID="{93588437-F024-453E-8E8D-5F257BFB3846}" presName="vertFour" presStyleCnt="0">
        <dgm:presLayoutVars>
          <dgm:chPref val="3"/>
        </dgm:presLayoutVars>
      </dgm:prSet>
      <dgm:spPr/>
    </dgm:pt>
    <dgm:pt modelId="{DBA399D0-322F-4EC5-B4C9-B8611E739BFB}" type="pres">
      <dgm:prSet presAssocID="{93588437-F024-453E-8E8D-5F257BFB3846}" presName="txFour" presStyleLbl="node4" presStyleIdx="4" presStyleCnt="5" custScaleX="119941" custScaleY="208752" custLinFactNeighborY="1879">
        <dgm:presLayoutVars>
          <dgm:chPref val="3"/>
        </dgm:presLayoutVars>
      </dgm:prSet>
      <dgm:spPr/>
      <dgm:t>
        <a:bodyPr/>
        <a:lstStyle/>
        <a:p>
          <a:endParaRPr lang="ms-MY"/>
        </a:p>
      </dgm:t>
    </dgm:pt>
    <dgm:pt modelId="{F6B85F61-969E-47C5-ABD5-DAEA3A332EA6}" type="pres">
      <dgm:prSet presAssocID="{93588437-F024-453E-8E8D-5F257BFB3846}" presName="horzFour" presStyleCnt="0"/>
      <dgm:spPr/>
    </dgm:pt>
  </dgm:ptLst>
  <dgm:cxnLst>
    <dgm:cxn modelId="{56114950-D433-440B-805F-1E834CB3ED3D}" type="presOf" srcId="{59ED69BC-6150-4997-A1C3-FDCA9BDB5533}" destId="{2F455AC1-9546-439E-A364-E5B956206C17}" srcOrd="0" destOrd="0" presId="urn:microsoft.com/office/officeart/2005/8/layout/hierarchy4"/>
    <dgm:cxn modelId="{B2FE14A6-600F-473A-8700-B0E122DCD96A}" srcId="{CD60C9CB-00F8-4B14-975D-B87E8DB59E30}" destId="{6409132C-FF56-4439-9779-E336F8A61D0D}" srcOrd="0" destOrd="0" parTransId="{B8793A23-8EF6-414E-8A03-D558D4A2EB23}" sibTransId="{FE464D92-E2D4-43AB-B6E2-19FD5EB03ED6}"/>
    <dgm:cxn modelId="{AF789A90-B8EE-46BE-90B9-1CB08C781F72}" type="presOf" srcId="{40E87FFB-96A4-478F-A6EE-CC1EA63DDA87}" destId="{829890C1-17D0-4B89-BD0A-B2AAD7E3CABC}" srcOrd="0" destOrd="0" presId="urn:microsoft.com/office/officeart/2005/8/layout/hierarchy4"/>
    <dgm:cxn modelId="{F6D65FAF-EC85-4593-A9F8-647C07864579}" srcId="{AD1CF281-D1AA-4D08-AACA-17FAD7969651}" destId="{89440553-3D92-4960-A262-74A4FC8EE230}" srcOrd="1" destOrd="0" parTransId="{072E5387-E68B-43A9-A9F2-C501B949A017}" sibTransId="{AC2C0A4A-F14C-4FAE-A934-2CABB32EA439}"/>
    <dgm:cxn modelId="{0D56DF2C-D1B5-47BC-ABDC-8006416E874F}" srcId="{B21B9A87-E706-4F12-BFB0-B1AF82340FA9}" destId="{93588437-F024-453E-8E8D-5F257BFB3846}" srcOrd="0" destOrd="0" parTransId="{FBB219E0-5A22-4E5F-AC26-1E22F83F6557}" sibTransId="{0E885982-E33D-43E2-86E3-3FF2572922CA}"/>
    <dgm:cxn modelId="{72A55835-20FD-40A9-A29B-16B07DA8D451}" srcId="{D16A5970-14CF-4E22-B587-D5DE45AA929A}" destId="{34B491C4-B17A-4B93-AF3F-8BFEDF0D2D44}" srcOrd="0" destOrd="0" parTransId="{3746D74A-8645-46F6-A1AF-02115BA2B637}" sibTransId="{D78F5CF3-A336-4B6A-97F7-526E7E52FF96}"/>
    <dgm:cxn modelId="{08082092-56DC-4A6C-93E1-2C5727D8BDA1}" type="presOf" srcId="{6537301D-193B-456E-BE59-DC762A26E62E}" destId="{B129125E-1434-4738-B30D-8F255839942D}" srcOrd="0" destOrd="0" presId="urn:microsoft.com/office/officeart/2005/8/layout/hierarchy4"/>
    <dgm:cxn modelId="{97664750-DAFF-4050-A88C-42ED2D914DAA}" srcId="{7603733B-24C3-4532-9786-4BC3FC40FB6C}" destId="{CD60C9CB-00F8-4B14-975D-B87E8DB59E30}" srcOrd="0" destOrd="0" parTransId="{0010501C-2CE9-4C4D-A90E-552E671220B1}" sibTransId="{74D550F5-D0D4-4D26-90B8-B5E11BB9B84F}"/>
    <dgm:cxn modelId="{CE524338-0D43-4FA9-AF16-EC0B0CFCEAE5}" type="presOf" srcId="{4343FE6D-2F5C-4975-8379-662138C46AFB}" destId="{2549CDF1-8123-4907-AD5B-E637D53B899E}" srcOrd="0" destOrd="0" presId="urn:microsoft.com/office/officeart/2005/8/layout/hierarchy4"/>
    <dgm:cxn modelId="{E5942D43-7CAC-41A6-AA9B-F70D65A3291C}" srcId="{89440553-3D92-4960-A262-74A4FC8EE230}" destId="{40E87FFB-96A4-478F-A6EE-CC1EA63DDA87}" srcOrd="0" destOrd="0" parTransId="{1642800D-2917-41C5-9DCD-4D942515AF42}" sibTransId="{B99BBAFE-4BB1-4F6A-B58B-727E78C09336}"/>
    <dgm:cxn modelId="{7859110C-5B7F-44C8-A52F-55A699AC8D02}" srcId="{6409132C-FF56-4439-9779-E336F8A61D0D}" destId="{6537301D-193B-456E-BE59-DC762A26E62E}" srcOrd="0" destOrd="0" parTransId="{68D5C0F8-6143-4C1C-9AE9-BC4EFC8B0A18}" sibTransId="{C232F1CD-290D-489A-9E7C-28CAD9D51F96}"/>
    <dgm:cxn modelId="{B9ED1EFE-B778-473B-9F9B-97DF882DF5B1}" type="presOf" srcId="{AD1CF281-D1AA-4D08-AACA-17FAD7969651}" destId="{83550293-EBE0-4C2A-96EF-DCD7371A1F57}" srcOrd="0" destOrd="0" presId="urn:microsoft.com/office/officeart/2005/8/layout/hierarchy4"/>
    <dgm:cxn modelId="{C72ED1EB-7DD8-457E-9160-16CD15ECA1EF}" srcId="{AD1CF281-D1AA-4D08-AACA-17FAD7969651}" destId="{2801A416-478B-4CF9-9F62-D36FE5A7E65A}" srcOrd="0" destOrd="0" parTransId="{00666852-3599-4996-84F8-D4422E5B2EA0}" sibTransId="{8773A6D6-A9D3-4F89-ADE3-EF92F073ABE3}"/>
    <dgm:cxn modelId="{DCF46B94-2783-48AD-83EC-8B4C5FA3051B}" srcId="{6409132C-FF56-4439-9779-E336F8A61D0D}" destId="{D16A5970-14CF-4E22-B587-D5DE45AA929A}" srcOrd="1" destOrd="0" parTransId="{FA10D536-1760-4068-9C5A-D7425ACB1EBF}" sibTransId="{600C5E30-B545-466C-A80B-1473F46E01E6}"/>
    <dgm:cxn modelId="{68F1C79B-4431-4AE7-AD8A-5F706557631B}" type="presOf" srcId="{B21B9A87-E706-4F12-BFB0-B1AF82340FA9}" destId="{0CF32AE1-DBB4-438A-B069-CBF2A2C42836}" srcOrd="0" destOrd="0" presId="urn:microsoft.com/office/officeart/2005/8/layout/hierarchy4"/>
    <dgm:cxn modelId="{1DE0A56D-3852-4D4C-B9D7-972A6338256F}" srcId="{CD60C9CB-00F8-4B14-975D-B87E8DB59E30}" destId="{AD1CF281-D1AA-4D08-AACA-17FAD7969651}" srcOrd="1" destOrd="0" parTransId="{51B5E640-7ACB-4B42-8E0F-3846D70909A4}" sibTransId="{8CAD39DE-B1A0-4CC9-930A-DF3B3EE96E79}"/>
    <dgm:cxn modelId="{459A270C-AF21-47F0-84CE-F1E9B39C72F4}" type="presOf" srcId="{7603733B-24C3-4532-9786-4BC3FC40FB6C}" destId="{4CFC3F4A-4804-4598-B362-746EC92DB709}" srcOrd="0" destOrd="0" presId="urn:microsoft.com/office/officeart/2005/8/layout/hierarchy4"/>
    <dgm:cxn modelId="{C838BEB2-1565-4C24-AC63-C8009A86355A}" type="presOf" srcId="{93588437-F024-453E-8E8D-5F257BFB3846}" destId="{DBA399D0-322F-4EC5-B4C9-B8611E739BFB}" srcOrd="0" destOrd="0" presId="urn:microsoft.com/office/officeart/2005/8/layout/hierarchy4"/>
    <dgm:cxn modelId="{B6E759B5-356D-4F2F-BD1E-AD941278B74C}" type="presOf" srcId="{89440553-3D92-4960-A262-74A4FC8EE230}" destId="{49932E92-FA86-4D22-9F05-745AFC12216B}" srcOrd="0" destOrd="0" presId="urn:microsoft.com/office/officeart/2005/8/layout/hierarchy4"/>
    <dgm:cxn modelId="{EED60491-CCA9-404A-82C4-EFA236F4366D}" type="presOf" srcId="{6409132C-FF56-4439-9779-E336F8A61D0D}" destId="{ABC6EEBC-47B7-4F92-A3C6-E69445FEE8D5}" srcOrd="0" destOrd="0" presId="urn:microsoft.com/office/officeart/2005/8/layout/hierarchy4"/>
    <dgm:cxn modelId="{6C5217A3-8C7C-4C68-8FA6-15115086D3DF}" type="presOf" srcId="{34B491C4-B17A-4B93-AF3F-8BFEDF0D2D44}" destId="{6A0D8787-19F8-43CB-B4DF-9925E9FAB2D5}" srcOrd="0" destOrd="0" presId="urn:microsoft.com/office/officeart/2005/8/layout/hierarchy4"/>
    <dgm:cxn modelId="{537F3729-EA8F-4A9C-A8EA-82C4AB270FCC}" type="presOf" srcId="{CD60C9CB-00F8-4B14-975D-B87E8DB59E30}" destId="{1E2F065A-D94F-465D-B488-546EE26570AA}" srcOrd="0" destOrd="0" presId="urn:microsoft.com/office/officeart/2005/8/layout/hierarchy4"/>
    <dgm:cxn modelId="{9BA66628-F0C9-4733-BBAC-115510E3C007}" srcId="{2801A416-478B-4CF9-9F62-D36FE5A7E65A}" destId="{4343FE6D-2F5C-4975-8379-662138C46AFB}" srcOrd="0" destOrd="0" parTransId="{4CE5E758-05EA-4BBF-82F9-916A37797B27}" sibTransId="{F91C9962-DF81-4A67-B928-88B939F70204}"/>
    <dgm:cxn modelId="{E82D81CF-97BF-4AB3-AB70-F5B5624B995E}" srcId="{6537301D-193B-456E-BE59-DC762A26E62E}" destId="{59ED69BC-6150-4997-A1C3-FDCA9BDB5533}" srcOrd="0" destOrd="0" parTransId="{B9E90E6E-4C79-49E5-B0F3-ABCFC9A43895}" sibTransId="{6ED20BE7-8880-4C15-9DC5-45A9F28A6E76}"/>
    <dgm:cxn modelId="{03CC880E-2F5A-4F17-9237-A40A9EE0190B}" srcId="{AD1CF281-D1AA-4D08-AACA-17FAD7969651}" destId="{B21B9A87-E706-4F12-BFB0-B1AF82340FA9}" srcOrd="2" destOrd="0" parTransId="{3DAE90A6-061A-4989-B0C5-EF7046BEBE50}" sibTransId="{B4ADE6B0-5885-4825-AE45-FE32D79B2A43}"/>
    <dgm:cxn modelId="{7DBDB541-3EE8-4F85-A31C-DEB5D7D9791C}" type="presOf" srcId="{2801A416-478B-4CF9-9F62-D36FE5A7E65A}" destId="{5D32A051-22A8-4BB0-AB99-29CE8577AFDA}" srcOrd="0" destOrd="0" presId="urn:microsoft.com/office/officeart/2005/8/layout/hierarchy4"/>
    <dgm:cxn modelId="{B5D2EFB4-A68E-4ECF-9A61-7932B8758611}" type="presOf" srcId="{D16A5970-14CF-4E22-B587-D5DE45AA929A}" destId="{532A108E-2461-4A77-BCDC-1D9795305861}" srcOrd="0" destOrd="0" presId="urn:microsoft.com/office/officeart/2005/8/layout/hierarchy4"/>
    <dgm:cxn modelId="{97EE9D99-7AAF-48AE-B94B-D8CF313D1802}" type="presParOf" srcId="{4CFC3F4A-4804-4598-B362-746EC92DB709}" destId="{67A2E5C0-7D92-499C-A034-EB52978A6F40}" srcOrd="0" destOrd="0" presId="urn:microsoft.com/office/officeart/2005/8/layout/hierarchy4"/>
    <dgm:cxn modelId="{0A937932-933D-405F-B13F-F42132E36D5F}" type="presParOf" srcId="{67A2E5C0-7D92-499C-A034-EB52978A6F40}" destId="{1E2F065A-D94F-465D-B488-546EE26570AA}" srcOrd="0" destOrd="0" presId="urn:microsoft.com/office/officeart/2005/8/layout/hierarchy4"/>
    <dgm:cxn modelId="{9CF583FB-0FEE-4A9E-9D67-D50D671DB4FA}" type="presParOf" srcId="{67A2E5C0-7D92-499C-A034-EB52978A6F40}" destId="{36EB5A96-EC3E-4550-8FBF-D58A3E2CF978}" srcOrd="1" destOrd="0" presId="urn:microsoft.com/office/officeart/2005/8/layout/hierarchy4"/>
    <dgm:cxn modelId="{FF84BF7E-34A6-4C33-93F7-C355E99518C4}" type="presParOf" srcId="{67A2E5C0-7D92-499C-A034-EB52978A6F40}" destId="{F43A8D78-CBFA-4B05-B904-52968E18F635}" srcOrd="2" destOrd="0" presId="urn:microsoft.com/office/officeart/2005/8/layout/hierarchy4"/>
    <dgm:cxn modelId="{D30CC9F8-A869-4819-8838-B421E01A24A5}" type="presParOf" srcId="{F43A8D78-CBFA-4B05-B904-52968E18F635}" destId="{DA3D5F13-D662-4868-B1DE-2513CC2985EF}" srcOrd="0" destOrd="0" presId="urn:microsoft.com/office/officeart/2005/8/layout/hierarchy4"/>
    <dgm:cxn modelId="{CEA12385-7212-4CAB-B849-90EDBC3C382A}" type="presParOf" srcId="{DA3D5F13-D662-4868-B1DE-2513CC2985EF}" destId="{ABC6EEBC-47B7-4F92-A3C6-E69445FEE8D5}" srcOrd="0" destOrd="0" presId="urn:microsoft.com/office/officeart/2005/8/layout/hierarchy4"/>
    <dgm:cxn modelId="{B5481D36-B788-4A09-92BB-6A567FBA7BFF}" type="presParOf" srcId="{DA3D5F13-D662-4868-B1DE-2513CC2985EF}" destId="{792D4E5D-9C8F-4AC4-93F3-9BDBEA9BEC7E}" srcOrd="1" destOrd="0" presId="urn:microsoft.com/office/officeart/2005/8/layout/hierarchy4"/>
    <dgm:cxn modelId="{B9481575-60F2-47EE-8863-CAB2B7987CE1}" type="presParOf" srcId="{DA3D5F13-D662-4868-B1DE-2513CC2985EF}" destId="{92CAD2C8-479F-446B-BD4B-BDD07EE068A2}" srcOrd="2" destOrd="0" presId="urn:microsoft.com/office/officeart/2005/8/layout/hierarchy4"/>
    <dgm:cxn modelId="{4A5DC33E-E3E6-4CCC-BE08-62CD52CC4935}" type="presParOf" srcId="{92CAD2C8-479F-446B-BD4B-BDD07EE068A2}" destId="{005F755D-18FB-4C70-84D7-7AE7C6A0C0B0}" srcOrd="0" destOrd="0" presId="urn:microsoft.com/office/officeart/2005/8/layout/hierarchy4"/>
    <dgm:cxn modelId="{4A8B3A7B-AFF7-4610-B2E6-76B87E3B0359}" type="presParOf" srcId="{005F755D-18FB-4C70-84D7-7AE7C6A0C0B0}" destId="{B129125E-1434-4738-B30D-8F255839942D}" srcOrd="0" destOrd="0" presId="urn:microsoft.com/office/officeart/2005/8/layout/hierarchy4"/>
    <dgm:cxn modelId="{9B17181C-0D79-4804-943C-2623D4BF4126}" type="presParOf" srcId="{005F755D-18FB-4C70-84D7-7AE7C6A0C0B0}" destId="{C2F9B6D0-E6E6-4AEA-9AA5-969CED105ABD}" srcOrd="1" destOrd="0" presId="urn:microsoft.com/office/officeart/2005/8/layout/hierarchy4"/>
    <dgm:cxn modelId="{B543C2B2-4ADF-4113-99B5-FE673B3DFC8D}" type="presParOf" srcId="{005F755D-18FB-4C70-84D7-7AE7C6A0C0B0}" destId="{981A1633-D844-4BD4-95AD-E3D6811C1426}" srcOrd="2" destOrd="0" presId="urn:microsoft.com/office/officeart/2005/8/layout/hierarchy4"/>
    <dgm:cxn modelId="{735678B8-C0C0-48BF-AF38-F398FF3AB844}" type="presParOf" srcId="{981A1633-D844-4BD4-95AD-E3D6811C1426}" destId="{0A7BCEC7-7BCB-49C5-9FCC-719D0956B563}" srcOrd="0" destOrd="0" presId="urn:microsoft.com/office/officeart/2005/8/layout/hierarchy4"/>
    <dgm:cxn modelId="{FD639826-3D41-4BAF-8903-3823D8F36153}" type="presParOf" srcId="{0A7BCEC7-7BCB-49C5-9FCC-719D0956B563}" destId="{2F455AC1-9546-439E-A364-E5B956206C17}" srcOrd="0" destOrd="0" presId="urn:microsoft.com/office/officeart/2005/8/layout/hierarchy4"/>
    <dgm:cxn modelId="{CA508B61-99A0-48F1-835A-A3B577FAEA75}" type="presParOf" srcId="{0A7BCEC7-7BCB-49C5-9FCC-719D0956B563}" destId="{F1D7CE0A-2F48-4526-8F4C-2B711B572707}" srcOrd="1" destOrd="0" presId="urn:microsoft.com/office/officeart/2005/8/layout/hierarchy4"/>
    <dgm:cxn modelId="{E0CD8E67-9A27-4410-AA8F-A0B620680249}" type="presParOf" srcId="{92CAD2C8-479F-446B-BD4B-BDD07EE068A2}" destId="{81947DFF-0D76-46E4-8527-FC5DB4AD66BC}" srcOrd="1" destOrd="0" presId="urn:microsoft.com/office/officeart/2005/8/layout/hierarchy4"/>
    <dgm:cxn modelId="{9C2AFFBA-5FF4-4CB3-8A4D-9724174D2B80}" type="presParOf" srcId="{92CAD2C8-479F-446B-BD4B-BDD07EE068A2}" destId="{7D22B8FF-F81B-4A51-913C-A6EF83FB7124}" srcOrd="2" destOrd="0" presId="urn:microsoft.com/office/officeart/2005/8/layout/hierarchy4"/>
    <dgm:cxn modelId="{E547A6F7-FDFC-42FD-BA10-F8033BB885BB}" type="presParOf" srcId="{7D22B8FF-F81B-4A51-913C-A6EF83FB7124}" destId="{532A108E-2461-4A77-BCDC-1D9795305861}" srcOrd="0" destOrd="0" presId="urn:microsoft.com/office/officeart/2005/8/layout/hierarchy4"/>
    <dgm:cxn modelId="{A16946AE-C64C-460B-B5F9-6E73D4D6E032}" type="presParOf" srcId="{7D22B8FF-F81B-4A51-913C-A6EF83FB7124}" destId="{2B2D71CA-FD48-4418-9468-66F3E15D742C}" srcOrd="1" destOrd="0" presId="urn:microsoft.com/office/officeart/2005/8/layout/hierarchy4"/>
    <dgm:cxn modelId="{CE6C43E7-83BF-4FF5-82B1-24E90BFA8F5D}" type="presParOf" srcId="{7D22B8FF-F81B-4A51-913C-A6EF83FB7124}" destId="{16C83E17-8DFC-4EF6-92CE-4553EDBC3123}" srcOrd="2" destOrd="0" presId="urn:microsoft.com/office/officeart/2005/8/layout/hierarchy4"/>
    <dgm:cxn modelId="{D1CDFC1F-AF92-4F3E-9759-B2EF48223F61}" type="presParOf" srcId="{16C83E17-8DFC-4EF6-92CE-4553EDBC3123}" destId="{23A003D7-2741-485F-B9B2-BB9D962F2B49}" srcOrd="0" destOrd="0" presId="urn:microsoft.com/office/officeart/2005/8/layout/hierarchy4"/>
    <dgm:cxn modelId="{FF643DAB-2E6C-46E8-B53C-3315B53B36F3}" type="presParOf" srcId="{23A003D7-2741-485F-B9B2-BB9D962F2B49}" destId="{6A0D8787-19F8-43CB-B4DF-9925E9FAB2D5}" srcOrd="0" destOrd="0" presId="urn:microsoft.com/office/officeart/2005/8/layout/hierarchy4"/>
    <dgm:cxn modelId="{9AB6B032-990C-490B-A266-3F94697C5259}" type="presParOf" srcId="{23A003D7-2741-485F-B9B2-BB9D962F2B49}" destId="{FD551FEC-6EED-4122-9846-C0E4A2984765}" srcOrd="1" destOrd="0" presId="urn:microsoft.com/office/officeart/2005/8/layout/hierarchy4"/>
    <dgm:cxn modelId="{3932B0AE-D5F9-403C-9A10-85B43E83F49F}" type="presParOf" srcId="{F43A8D78-CBFA-4B05-B904-52968E18F635}" destId="{6F4DFEF6-6AF1-4AE1-8BAC-0B9879E2DA14}" srcOrd="1" destOrd="0" presId="urn:microsoft.com/office/officeart/2005/8/layout/hierarchy4"/>
    <dgm:cxn modelId="{6E404954-2246-4BE8-8168-C23DE9A10DBF}" type="presParOf" srcId="{F43A8D78-CBFA-4B05-B904-52968E18F635}" destId="{3869037F-D55D-400E-804D-63AFE90C4FFE}" srcOrd="2" destOrd="0" presId="urn:microsoft.com/office/officeart/2005/8/layout/hierarchy4"/>
    <dgm:cxn modelId="{8068FB48-94EE-43AE-93B0-706A9F927D62}" type="presParOf" srcId="{3869037F-D55D-400E-804D-63AFE90C4FFE}" destId="{83550293-EBE0-4C2A-96EF-DCD7371A1F57}" srcOrd="0" destOrd="0" presId="urn:microsoft.com/office/officeart/2005/8/layout/hierarchy4"/>
    <dgm:cxn modelId="{8DDF0BFF-EAEF-4C10-BDC1-219404C63037}" type="presParOf" srcId="{3869037F-D55D-400E-804D-63AFE90C4FFE}" destId="{029CE07A-D48D-4BE8-A2B4-E19D47EAF2FF}" srcOrd="1" destOrd="0" presId="urn:microsoft.com/office/officeart/2005/8/layout/hierarchy4"/>
    <dgm:cxn modelId="{C3D04E57-09B5-4449-9A98-772C748AC17E}" type="presParOf" srcId="{3869037F-D55D-400E-804D-63AFE90C4FFE}" destId="{30BD6F36-DCA6-4AAA-838D-9CB35A95C198}" srcOrd="2" destOrd="0" presId="urn:microsoft.com/office/officeart/2005/8/layout/hierarchy4"/>
    <dgm:cxn modelId="{AE7858CF-D813-4ED8-8E8F-2CBA44A8858E}" type="presParOf" srcId="{30BD6F36-DCA6-4AAA-838D-9CB35A95C198}" destId="{0301B8BD-C4A4-4FEE-BE34-21D2953D9B59}" srcOrd="0" destOrd="0" presId="urn:microsoft.com/office/officeart/2005/8/layout/hierarchy4"/>
    <dgm:cxn modelId="{9F19F6A1-6489-4F54-B9F7-563963DB0D16}" type="presParOf" srcId="{0301B8BD-C4A4-4FEE-BE34-21D2953D9B59}" destId="{5D32A051-22A8-4BB0-AB99-29CE8577AFDA}" srcOrd="0" destOrd="0" presId="urn:microsoft.com/office/officeart/2005/8/layout/hierarchy4"/>
    <dgm:cxn modelId="{5DBA86D4-1AAD-4FA6-96F5-A636D0CA8B46}" type="presParOf" srcId="{0301B8BD-C4A4-4FEE-BE34-21D2953D9B59}" destId="{B0E4E198-38AC-4C1E-A486-EEDBF9678BD9}" srcOrd="1" destOrd="0" presId="urn:microsoft.com/office/officeart/2005/8/layout/hierarchy4"/>
    <dgm:cxn modelId="{E7DB5EFA-9925-46D6-8C13-828152A61635}" type="presParOf" srcId="{0301B8BD-C4A4-4FEE-BE34-21D2953D9B59}" destId="{3C5C6B05-D8C7-4804-847C-15E81E8951F0}" srcOrd="2" destOrd="0" presId="urn:microsoft.com/office/officeart/2005/8/layout/hierarchy4"/>
    <dgm:cxn modelId="{78C0D892-32D6-40B4-B0A6-9BAA8864746B}" type="presParOf" srcId="{3C5C6B05-D8C7-4804-847C-15E81E8951F0}" destId="{9746F604-7786-4080-B64F-DA91291528C4}" srcOrd="0" destOrd="0" presId="urn:microsoft.com/office/officeart/2005/8/layout/hierarchy4"/>
    <dgm:cxn modelId="{676F5C88-5ECE-4D9F-9C19-7EFE68792CD0}" type="presParOf" srcId="{9746F604-7786-4080-B64F-DA91291528C4}" destId="{2549CDF1-8123-4907-AD5B-E637D53B899E}" srcOrd="0" destOrd="0" presId="urn:microsoft.com/office/officeart/2005/8/layout/hierarchy4"/>
    <dgm:cxn modelId="{FE2B00D2-0B94-4CAF-A7AE-9E1A7F58570D}" type="presParOf" srcId="{9746F604-7786-4080-B64F-DA91291528C4}" destId="{FFEA7D0C-3B4C-49DA-A519-AEF6F9486C85}" srcOrd="1" destOrd="0" presId="urn:microsoft.com/office/officeart/2005/8/layout/hierarchy4"/>
    <dgm:cxn modelId="{53E9392A-89EF-40AA-A9C7-F4DC12F76167}" type="presParOf" srcId="{30BD6F36-DCA6-4AAA-838D-9CB35A95C198}" destId="{7AADB286-4199-4321-ACA3-E166E39A010C}" srcOrd="1" destOrd="0" presId="urn:microsoft.com/office/officeart/2005/8/layout/hierarchy4"/>
    <dgm:cxn modelId="{2B66E35F-B701-41C0-AE73-57E065373E00}" type="presParOf" srcId="{30BD6F36-DCA6-4AAA-838D-9CB35A95C198}" destId="{63853FF1-0E75-46D0-8388-065CD7847F92}" srcOrd="2" destOrd="0" presId="urn:microsoft.com/office/officeart/2005/8/layout/hierarchy4"/>
    <dgm:cxn modelId="{11D9B638-5CBC-4F4E-B9FD-6E734D1371CC}" type="presParOf" srcId="{63853FF1-0E75-46D0-8388-065CD7847F92}" destId="{49932E92-FA86-4D22-9F05-745AFC12216B}" srcOrd="0" destOrd="0" presId="urn:microsoft.com/office/officeart/2005/8/layout/hierarchy4"/>
    <dgm:cxn modelId="{3DDAC4AA-889C-4089-8851-D7CD233438C2}" type="presParOf" srcId="{63853FF1-0E75-46D0-8388-065CD7847F92}" destId="{B30F0A9D-EB2A-44F2-A7AF-0D1D828C6500}" srcOrd="1" destOrd="0" presId="urn:microsoft.com/office/officeart/2005/8/layout/hierarchy4"/>
    <dgm:cxn modelId="{3FC44D92-AADA-424A-9D77-D790CC70C2C5}" type="presParOf" srcId="{63853FF1-0E75-46D0-8388-065CD7847F92}" destId="{02AE33D8-C0E0-4B98-88C1-086ECE93AD87}" srcOrd="2" destOrd="0" presId="urn:microsoft.com/office/officeart/2005/8/layout/hierarchy4"/>
    <dgm:cxn modelId="{415FE1DD-FC37-475D-BF5F-4FBE1161AEC9}" type="presParOf" srcId="{02AE33D8-C0E0-4B98-88C1-086ECE93AD87}" destId="{96DB8B2E-C500-44E4-BABC-D4490CB5E8D0}" srcOrd="0" destOrd="0" presId="urn:microsoft.com/office/officeart/2005/8/layout/hierarchy4"/>
    <dgm:cxn modelId="{6A6FAD51-164F-44B9-9A20-765B247A3104}" type="presParOf" srcId="{96DB8B2E-C500-44E4-BABC-D4490CB5E8D0}" destId="{829890C1-17D0-4B89-BD0A-B2AAD7E3CABC}" srcOrd="0" destOrd="0" presId="urn:microsoft.com/office/officeart/2005/8/layout/hierarchy4"/>
    <dgm:cxn modelId="{C2CF23E6-CF76-4544-B448-8160F34A9042}" type="presParOf" srcId="{96DB8B2E-C500-44E4-BABC-D4490CB5E8D0}" destId="{24CEC115-24E7-4594-994C-53A2111EBE73}" srcOrd="1" destOrd="0" presId="urn:microsoft.com/office/officeart/2005/8/layout/hierarchy4"/>
    <dgm:cxn modelId="{CC6EC605-7810-47D2-8F13-B208E0BCF0B7}" type="presParOf" srcId="{30BD6F36-DCA6-4AAA-838D-9CB35A95C198}" destId="{684E3FDC-1A83-4B36-A205-EFF56DC03966}" srcOrd="3" destOrd="0" presId="urn:microsoft.com/office/officeart/2005/8/layout/hierarchy4"/>
    <dgm:cxn modelId="{91517712-65EC-4A96-B36D-816CD0867F27}" type="presParOf" srcId="{30BD6F36-DCA6-4AAA-838D-9CB35A95C198}" destId="{C2EBC0C8-B934-44AA-8CED-2EE359E1579A}" srcOrd="4" destOrd="0" presId="urn:microsoft.com/office/officeart/2005/8/layout/hierarchy4"/>
    <dgm:cxn modelId="{9DF09EC3-705A-4FA3-87F6-C05230CD7FB2}" type="presParOf" srcId="{C2EBC0C8-B934-44AA-8CED-2EE359E1579A}" destId="{0CF32AE1-DBB4-438A-B069-CBF2A2C42836}" srcOrd="0" destOrd="0" presId="urn:microsoft.com/office/officeart/2005/8/layout/hierarchy4"/>
    <dgm:cxn modelId="{861BF892-4C2E-4FAE-81F6-81B1BECB3F95}" type="presParOf" srcId="{C2EBC0C8-B934-44AA-8CED-2EE359E1579A}" destId="{55545FA7-D3A3-4990-963B-B5A898308BAF}" srcOrd="1" destOrd="0" presId="urn:microsoft.com/office/officeart/2005/8/layout/hierarchy4"/>
    <dgm:cxn modelId="{7741554B-A840-4A55-B00A-8B05650F70E7}" type="presParOf" srcId="{C2EBC0C8-B934-44AA-8CED-2EE359E1579A}" destId="{C6CD5418-0489-46B7-A519-2037A63D4518}" srcOrd="2" destOrd="0" presId="urn:microsoft.com/office/officeart/2005/8/layout/hierarchy4"/>
    <dgm:cxn modelId="{80E89AAD-4071-44C0-9060-C8431F39EEF2}" type="presParOf" srcId="{C6CD5418-0489-46B7-A519-2037A63D4518}" destId="{5BAFF4BE-A732-49DA-BE07-BB3DA9F40D4E}" srcOrd="0" destOrd="0" presId="urn:microsoft.com/office/officeart/2005/8/layout/hierarchy4"/>
    <dgm:cxn modelId="{0BB69852-B993-4568-A802-937E6B58E9CE}" type="presParOf" srcId="{5BAFF4BE-A732-49DA-BE07-BB3DA9F40D4E}" destId="{DBA399D0-322F-4EC5-B4C9-B8611E739BFB}" srcOrd="0" destOrd="0" presId="urn:microsoft.com/office/officeart/2005/8/layout/hierarchy4"/>
    <dgm:cxn modelId="{00BE9421-42BF-4A76-A11F-F7839A3FE808}" type="presParOf" srcId="{5BAFF4BE-A732-49DA-BE07-BB3DA9F40D4E}" destId="{F6B85F61-969E-47C5-ABD5-DAEA3A332EA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6A9498-0C76-4DC1-89C4-45EDDCAD64A4}">
      <dsp:nvSpPr>
        <dsp:cNvPr id="0" name=""/>
        <dsp:cNvSpPr/>
      </dsp:nvSpPr>
      <dsp:spPr>
        <a:xfrm>
          <a:off x="0" y="553033"/>
          <a:ext cx="86868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11A3E7-FA0D-4E1F-8A12-EF550A16B2D9}">
      <dsp:nvSpPr>
        <dsp:cNvPr id="0" name=""/>
        <dsp:cNvSpPr/>
      </dsp:nvSpPr>
      <dsp:spPr>
        <a:xfrm>
          <a:off x="434340" y="78222"/>
          <a:ext cx="6080760" cy="858570"/>
        </a:xfrm>
        <a:prstGeom prst="roundRect">
          <a:avLst/>
        </a:prstGeom>
        <a:solidFill>
          <a:srgbClr val="20209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1" u="none" kern="1200" dirty="0" smtClean="0">
              <a:effectLst/>
              <a:latin typeface="Trebuchet MS" pitchFamily="34" charset="0"/>
            </a:rPr>
            <a:t>1.  PENGENALAN &amp; KONSEP AKAUNTABILITI</a:t>
          </a:r>
          <a:endParaRPr lang="ms-MY" sz="1600" b="0" i="1" u="none" kern="1200" dirty="0">
            <a:effectLst/>
            <a:latin typeface="Trebuchet MS" pitchFamily="34" charset="0"/>
          </a:endParaRPr>
        </a:p>
      </dsp:txBody>
      <dsp:txXfrm>
        <a:off x="476252" y="120134"/>
        <a:ext cx="5996936" cy="774746"/>
      </dsp:txXfrm>
    </dsp:sp>
    <dsp:sp modelId="{72645C43-4A5A-4369-96E0-9FC831C69A3C}">
      <dsp:nvSpPr>
        <dsp:cNvPr id="0" name=""/>
        <dsp:cNvSpPr/>
      </dsp:nvSpPr>
      <dsp:spPr>
        <a:xfrm>
          <a:off x="0" y="1732393"/>
          <a:ext cx="86868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329E58-4A48-4DB9-AD3C-FC79B9DA6453}">
      <dsp:nvSpPr>
        <dsp:cNvPr id="0" name=""/>
        <dsp:cNvSpPr/>
      </dsp:nvSpPr>
      <dsp:spPr>
        <a:xfrm>
          <a:off x="434340" y="1348633"/>
          <a:ext cx="6080760" cy="767520"/>
        </a:xfrm>
        <a:prstGeom prst="roundRect">
          <a:avLst/>
        </a:prstGeom>
        <a:solidFill>
          <a:srgbClr val="20209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1" u="none" kern="1200" dirty="0" smtClean="0">
              <a:effectLst/>
              <a:latin typeface="Trebuchet MS" pitchFamily="34" charset="0"/>
            </a:rPr>
            <a:t>2.  PENEKANAN AKAUNTABILITI DALAM BIDANG-BIDANG UTAMA PENGURUSAN KEWANGAN</a:t>
          </a:r>
          <a:endParaRPr lang="ms-MY" sz="1600" b="0" i="1" u="none" kern="1200" dirty="0">
            <a:effectLst/>
            <a:latin typeface="Trebuchet MS" pitchFamily="34" charset="0"/>
          </a:endParaRPr>
        </a:p>
      </dsp:txBody>
      <dsp:txXfrm>
        <a:off x="471807" y="1386100"/>
        <a:ext cx="6005826" cy="692586"/>
      </dsp:txXfrm>
    </dsp:sp>
    <dsp:sp modelId="{C377F8C0-3EA8-4493-A6D2-06089CDAEB04}">
      <dsp:nvSpPr>
        <dsp:cNvPr id="0" name=""/>
        <dsp:cNvSpPr/>
      </dsp:nvSpPr>
      <dsp:spPr>
        <a:xfrm>
          <a:off x="0" y="2911753"/>
          <a:ext cx="86868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2B643B-921F-4C43-9A85-E5C77ECAF88B}">
      <dsp:nvSpPr>
        <dsp:cNvPr id="0" name=""/>
        <dsp:cNvSpPr/>
      </dsp:nvSpPr>
      <dsp:spPr>
        <a:xfrm>
          <a:off x="434340" y="2527993"/>
          <a:ext cx="6080760" cy="767520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i="0" u="none" kern="1200" dirty="0" smtClean="0">
              <a:solidFill>
                <a:schemeClr val="tx1"/>
              </a:solidFill>
              <a:effectLst/>
              <a:latin typeface="Trebuchet MS" pitchFamily="34" charset="0"/>
            </a:rPr>
            <a:t>3.  SURCAJ &amp; TINDAKAN TATATERTIB</a:t>
          </a:r>
          <a:endParaRPr lang="ms-MY" sz="1600" b="1" i="0" u="none" kern="1200" dirty="0">
            <a:solidFill>
              <a:schemeClr val="tx1"/>
            </a:solidFill>
            <a:effectLst/>
            <a:latin typeface="Trebuchet MS" pitchFamily="34" charset="0"/>
          </a:endParaRPr>
        </a:p>
      </dsp:txBody>
      <dsp:txXfrm>
        <a:off x="471807" y="2565460"/>
        <a:ext cx="6005826" cy="692586"/>
      </dsp:txXfrm>
    </dsp:sp>
    <dsp:sp modelId="{87365788-99CE-4C55-AAAE-B0299EF62517}">
      <dsp:nvSpPr>
        <dsp:cNvPr id="0" name=""/>
        <dsp:cNvSpPr/>
      </dsp:nvSpPr>
      <dsp:spPr>
        <a:xfrm>
          <a:off x="0" y="4091113"/>
          <a:ext cx="8686800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2C4F6B-34DD-46ED-9BB5-0E61176C0D1F}">
      <dsp:nvSpPr>
        <dsp:cNvPr id="0" name=""/>
        <dsp:cNvSpPr/>
      </dsp:nvSpPr>
      <dsp:spPr>
        <a:xfrm>
          <a:off x="434340" y="3707353"/>
          <a:ext cx="6080760" cy="767520"/>
        </a:xfrm>
        <a:prstGeom prst="roundRect">
          <a:avLst/>
        </a:prstGeom>
        <a:solidFill>
          <a:srgbClr val="20209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9838" tIns="0" rIns="22983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0" i="1" u="none" kern="1200" dirty="0" smtClean="0">
              <a:effectLst/>
              <a:latin typeface="Trebuchet MS" pitchFamily="34" charset="0"/>
            </a:rPr>
            <a:t>4.  ISU &amp; MASALAH DALAM PENGURUSAN KEWANGAN, TINDAKAN BAGI MENINGKATKAN AKAUNTABILITI</a:t>
          </a:r>
          <a:endParaRPr lang="ms-MY" sz="1600" b="0" i="1" u="none" kern="1200" dirty="0">
            <a:effectLst/>
            <a:latin typeface="Trebuchet MS" pitchFamily="34" charset="0"/>
          </a:endParaRPr>
        </a:p>
      </dsp:txBody>
      <dsp:txXfrm>
        <a:off x="471807" y="3744820"/>
        <a:ext cx="6005826" cy="692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B45A20-2685-4CA5-9A95-CEA4A18204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98097771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01ECB-93DF-4339-9BA4-BA46997622B7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80927011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2902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879E0A0F-EB12-42C2-AF11-3D70E678B78A}" type="slidenum">
              <a:rPr lang="ms-MY" sz="1200" smtClean="0"/>
              <a:pPr eaLnBrk="1" hangingPunct="1">
                <a:defRPr/>
              </a:pPr>
              <a:t>1</a:t>
            </a:fld>
            <a:endParaRPr lang="ms-MY" sz="1200" smtClean="0"/>
          </a:p>
        </p:txBody>
      </p:sp>
      <p:sp>
        <p:nvSpPr>
          <p:cNvPr id="129029" name="Footer Placeholder 4"/>
          <p:cNvSpPr>
            <a:spLocks noGrp="1"/>
          </p:cNvSpPr>
          <p:nvPr>
            <p:ph type="ftr" sz="quarter" idx="4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endParaRPr lang="ms-MY" sz="120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27969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414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CD945B22-9E07-4A61-BA49-88FA3CB71206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36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66746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517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6B270FE1-A286-4008-99DC-8B96B7819180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37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029355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619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62F325F0-C280-4BB7-A460-20EC49F9FCC1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38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955193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34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50A1403A-909D-4671-97DE-C52C08ED2CAF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39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068541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7220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79F573CC-D3F2-499E-B4D5-A48ECBB00086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40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418641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5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9268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9EA60DA7-0D22-4278-BDCE-D269EE92F472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41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060729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64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4029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419E2FC8-698E-47D3-A21A-976B268FB2A8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42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237611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75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4131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50D847A1-6FDD-4B41-84D1-26D5F6E26C5B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43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8010859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85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56BD8E96-51B3-47E5-87A2-66222BF7FAB4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44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278750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893BE6FC-F2DB-4C2E-957F-1F1E23689134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45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6595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01ECB-93DF-4339-9BA4-BA46997622B7}" type="slidenum">
              <a:rPr lang="en-MY" smtClean="0"/>
              <a:t>20</a:t>
            </a:fld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241668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0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4336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9035042E-8315-4C6C-95DA-1B077CC58FDF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46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908410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274B44-7E81-4640-87EC-BCCC0B5059AB}" type="slidenum">
              <a:rPr lang="ms-MY" smtClean="0"/>
              <a:pPr>
                <a:defRPr/>
              </a:pPr>
              <a:t>53</a:t>
            </a:fld>
            <a:endParaRPr lang="ms-MY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53086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09206272-3EB0-426F-BCF4-FA095BC5D35F}" type="slidenum">
              <a:rPr lang="ms-MY" sz="1200" smtClean="0"/>
              <a:pPr eaLnBrk="1" hangingPunct="1">
                <a:defRPr/>
              </a:pPr>
              <a:t>29</a:t>
            </a:fld>
            <a:endParaRPr lang="ms-MY" sz="120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72016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D6BE6C0-D38F-45E8-80EA-46471EBA180B}" type="slidenum">
              <a:rPr lang="ms-MY" sz="1200" smtClean="0">
                <a:solidFill>
                  <a:prstClr val="black"/>
                </a:solidFill>
              </a:rPr>
              <a:pPr eaLnBrk="1" hangingPunct="1">
                <a:defRPr/>
              </a:pPr>
              <a:t>30</a:t>
            </a:fld>
            <a:endParaRPr lang="ms-MY" sz="1200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344820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52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951B7534-E6D0-4CD9-8308-A3F6C30AB238}" type="slidenum">
              <a:rPr lang="ms-MY" sz="1200" smtClean="0">
                <a:solidFill>
                  <a:prstClr val="black"/>
                </a:solidFill>
              </a:rPr>
              <a:pPr eaLnBrk="1" hangingPunct="1">
                <a:defRPr/>
              </a:pPr>
              <a:t>31</a:t>
            </a:fld>
            <a:endParaRPr lang="ms-MY" sz="1200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013074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62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1428A279-7F3A-4D66-AF95-C4C8D6C64E1A}" type="slidenum">
              <a:rPr lang="ms-MY" sz="1200" smtClean="0">
                <a:solidFill>
                  <a:prstClr val="black"/>
                </a:solidFill>
              </a:rPr>
              <a:pPr eaLnBrk="1" hangingPunct="1">
                <a:defRPr/>
              </a:pPr>
              <a:t>32</a:t>
            </a:fld>
            <a:endParaRPr lang="ms-MY" sz="1200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94859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11734A94-5BF9-4769-9A87-90CF3DC9F14D}" type="slidenum">
              <a:rPr lang="ms-MY" sz="1200" smtClean="0">
                <a:solidFill>
                  <a:prstClr val="black"/>
                </a:solidFill>
              </a:rPr>
              <a:pPr eaLnBrk="1" hangingPunct="1">
                <a:defRPr/>
              </a:pPr>
              <a:t>33</a:t>
            </a:fld>
            <a:endParaRPr lang="ms-MY" sz="1200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32296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005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CED30B9C-CF3A-4136-9DAD-910B5B0FF902}" type="slidenum">
              <a:rPr lang="ms-MY" sz="1200" smtClean="0">
                <a:solidFill>
                  <a:prstClr val="black"/>
                </a:solidFill>
              </a:rPr>
              <a:pPr eaLnBrk="1" hangingPunct="1">
                <a:defRPr/>
              </a:pPr>
              <a:t>34</a:t>
            </a:fld>
            <a:endParaRPr lang="ms-MY" sz="1200" smtClean="0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43704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ms-MY" altLang="en-US" smtClean="0"/>
          </a:p>
        </p:txBody>
      </p:sp>
      <p:sp>
        <p:nvSpPr>
          <p:cNvPr id="13312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fld id="{F7FAB112-2B5B-4E3B-862A-E4D2B640961A}" type="slidenum">
              <a:rPr lang="ms-MY" sz="1200" smtClean="0">
                <a:solidFill>
                  <a:srgbClr val="000000"/>
                </a:solidFill>
              </a:rPr>
              <a:pPr eaLnBrk="1" hangingPunct="1">
                <a:defRPr/>
              </a:pPr>
              <a:t>35</a:t>
            </a:fld>
            <a:endParaRPr lang="ms-MY" sz="1200" smtClean="0">
              <a:solidFill>
                <a:srgbClr val="00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51958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B8F49-1889-45F7-BCDE-6F8A84A1D9DC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89874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265C-51B6-40FB-B524-64A64F1D3129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44160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0E1DC-9459-4799-9051-1EEC50CFA4DA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70455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B0688-2EDB-46FF-9921-DBAB49CADF44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8624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82AC7-9216-44F3-8C87-96362E51334E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28410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8962D-EF31-4628-BB58-C8D32B28A498}" type="datetime1">
              <a:rPr lang="en-MY" smtClean="0"/>
              <a:t>10/4/2017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58651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38369-C689-4ED6-8B97-476BAFF6FDF2}" type="datetime1">
              <a:rPr lang="en-MY" smtClean="0"/>
              <a:t>10/4/2017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45562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EE61-302B-4AA6-8177-FB6222446628}" type="datetime1">
              <a:rPr lang="en-MY" smtClean="0"/>
              <a:t>10/4/2017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48063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85A4F-CE08-40C1-8565-CCE24BD3798C}" type="datetime1">
              <a:rPr lang="en-MY" smtClean="0"/>
              <a:t>10/4/2017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68113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D9211D-F22D-4E1C-8061-9043BBD701CA}" type="datetime1">
              <a:rPr lang="en-MY" smtClean="0"/>
              <a:t>10/4/2017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40877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F7455-56BC-4199-8A22-7FA64B7B430D}" type="datetime1">
              <a:rPr lang="en-MY" smtClean="0"/>
              <a:t>10/4/2017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30817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D054A-3674-43A7-87CC-49C220DA0DA1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MY" smtClean="0"/>
              <a:t>MKKT/IPN/2016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06874-AAD6-4B03-AD9A-BBF8E74CBBA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61152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wmf"/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7.w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599" y="381000"/>
            <a:ext cx="7772401" cy="68580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latin typeface="Bradley Hand ITC" pitchFamily="66" charset="0"/>
              </a:rPr>
              <a:t>KANDUNGAN CERAMAH</a:t>
            </a: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 smtClean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  <a:t/>
            </a:r>
            <a:br>
              <a:rPr lang="en-US" b="1" i="1" dirty="0">
                <a:solidFill>
                  <a:schemeClr val="tx1"/>
                </a:solidFill>
                <a:latin typeface="Bradley Hand ITC" pitchFamily="66" charset="0"/>
              </a:rPr>
            </a:b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PENEKANAN KAUNTABILITI DALAM BIDANG-BIDANG UTAMA PENGURUSAN KEWANGAN</a:t>
            </a:r>
            <a:r>
              <a:rPr lang="en-US" sz="2800" dirty="0" smtClean="0">
                <a:solidFill>
                  <a:schemeClr val="tx1"/>
                </a:solidFill>
                <a:latin typeface="Arial Rounded MT Bold" pitchFamily="34" charset="0"/>
              </a:rPr>
              <a:t> </a:t>
            </a:r>
            <a:endParaRPr lang="ms-MY" sz="2800" dirty="0">
              <a:solidFill>
                <a:schemeClr val="tx1"/>
              </a:solidFill>
              <a:latin typeface="Arial Rounded MT Bold" pitchFamily="34" charset="0"/>
            </a:endParaRPr>
          </a:p>
        </p:txBody>
      </p:sp>
      <p:sp>
        <p:nvSpPr>
          <p:cNvPr id="36867" name="Footer Placeholder 8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ms-MY" altLang="en-US" sz="1200" smtClean="0"/>
              <a:t>MKKT/IPN/2016</a:t>
            </a:r>
            <a:endParaRPr lang="ms-MY" altLang="en-US" sz="1200" dirty="0" smtClean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82156855"/>
              </p:ext>
            </p:extLst>
          </p:nvPr>
        </p:nvGraphicFramePr>
        <p:xfrm>
          <a:off x="251520" y="1447800"/>
          <a:ext cx="868680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6869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A2D3D05-BC83-4CFD-A1B1-01DC9D628DA8}" type="slidenum">
              <a:rPr lang="en-US" altLang="en-US" sz="1400" smtClean="0">
                <a:solidFill>
                  <a:schemeClr val="tx2"/>
                </a:solidFill>
              </a:rPr>
              <a:pPr eaLnBrk="1" hangingPunct="1"/>
              <a:t>1</a:t>
            </a:fld>
            <a:endParaRPr lang="en-US" altLang="en-US" sz="14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14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32"/>
          <p:cNvSpPr>
            <a:spLocks noChangeArrowheads="1"/>
          </p:cNvSpPr>
          <p:nvPr/>
        </p:nvSpPr>
        <p:spPr bwMode="auto">
          <a:xfrm>
            <a:off x="1676400" y="2971800"/>
            <a:ext cx="5486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endParaRPr lang="ms-MY" altLang="en-US" sz="4400" b="1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46083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  <a:endParaRPr lang="en-US" altLang="en-US" sz="1200" dirty="0" smtClean="0"/>
          </a:p>
        </p:txBody>
      </p:sp>
      <p:sp>
        <p:nvSpPr>
          <p:cNvPr id="46084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069982E-8269-4CB1-BD2F-AD576A1E764F}" type="slidenum">
              <a:rPr lang="en-US" altLang="en-US" sz="1600" smtClean="0"/>
              <a:pPr eaLnBrk="1" hangingPunct="1"/>
              <a:t>10</a:t>
            </a:fld>
            <a:endParaRPr lang="en-US" altLang="en-US" sz="1600" smtClean="0"/>
          </a:p>
        </p:txBody>
      </p:sp>
      <p:pic>
        <p:nvPicPr>
          <p:cNvPr id="46085" name="Picture 6" descr="C:\Users\khamde\AppData\Local\Microsoft\Windows\Temporary Internet Files\Content.IE5\7I1CGQ73\MC90019657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475" y="3416300"/>
            <a:ext cx="1873250" cy="166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71550" y="549275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550" y="1628775"/>
            <a:ext cx="5795963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buFontTx/>
              <a:buAutoNum type="alphaLcParenR"/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TATACARA KEWANGAN 1957: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Tanggungjawab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Pegawai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Perakaunan</a:t>
            </a: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Peguamcara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Perbendaharaan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) </a:t>
            </a: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46088" name="TextBox 4"/>
          <p:cNvSpPr txBox="1">
            <a:spLocks noChangeArrowheads="1"/>
          </p:cNvSpPr>
          <p:nvPr/>
        </p:nvSpPr>
        <p:spPr bwMode="auto">
          <a:xfrm>
            <a:off x="971550" y="2843213"/>
            <a:ext cx="7777163" cy="286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000000"/>
                </a:solidFill>
                <a:latin typeface="Arial Rounded MT Bold" pitchFamily="34" charset="0"/>
              </a:rPr>
              <a:t>Wang Awam: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 Rounded MT Bold" pitchFamily="34" charset="0"/>
              </a:rPr>
              <a:t>Cek, Kiriman Wang (ready fo cash)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 Rounded MT Bold" pitchFamily="34" charset="0"/>
              </a:rPr>
              <a:t>Wang Pos (ready for cash)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 Rounded MT Bold" pitchFamily="34" charset="0"/>
              </a:rPr>
              <a:t>Setem (belum digunakan)</a:t>
            </a:r>
          </a:p>
          <a:p>
            <a:pPr eaLnBrk="1" hangingPunct="1"/>
            <a:endParaRPr lang="en-US" altLang="en-US" sz="180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altLang="en-US" sz="1800" b="1">
                <a:solidFill>
                  <a:srgbClr val="000000"/>
                </a:solidFill>
                <a:latin typeface="Arial Rounded MT Bold" pitchFamily="34" charset="0"/>
              </a:rPr>
              <a:t>Barang Awam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 Rounded MT Bold" pitchFamily="34" charset="0"/>
              </a:rPr>
              <a:t>Lesen, Permit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 Rounded MT Bold" pitchFamily="34" charset="0"/>
              </a:rPr>
              <a:t>Setem telah diguna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 Rounded MT Bold" pitchFamily="34" charset="0"/>
              </a:rPr>
              <a:t>Cek (belum guna)</a:t>
            </a:r>
          </a:p>
          <a:p>
            <a:pPr eaLnBrk="1" hangingPunct="1"/>
            <a:r>
              <a:rPr lang="en-US" altLang="en-US" sz="1800">
                <a:solidFill>
                  <a:srgbClr val="000000"/>
                </a:solidFill>
                <a:latin typeface="Arial Rounded MT Bold" pitchFamily="34" charset="0"/>
              </a:rPr>
              <a:t>Borang, Dokumen </a:t>
            </a:r>
            <a:endParaRPr lang="ms-MY" altLang="en-US" sz="1800">
              <a:solidFill>
                <a:srgbClr val="000000"/>
              </a:solidFill>
              <a:latin typeface="Arial Rounded MT Bold" pitchFamily="34" charset="0"/>
            </a:endParaRPr>
          </a:p>
        </p:txBody>
      </p:sp>
      <p:pic>
        <p:nvPicPr>
          <p:cNvPr id="9" name="Picture 8" descr="C:\Users\khamde\AppData\Local\Microsoft\Windows\Temporary Internet Files\Content.IE5\YQF0Y52C\MP900409504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772816"/>
            <a:ext cx="1400175" cy="2074862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9624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32"/>
          <p:cNvSpPr>
            <a:spLocks noChangeArrowheads="1"/>
          </p:cNvSpPr>
          <p:nvPr/>
        </p:nvSpPr>
        <p:spPr bwMode="auto">
          <a:xfrm>
            <a:off x="1676400" y="2971800"/>
            <a:ext cx="5486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endParaRPr lang="ms-MY" altLang="en-US" sz="4400" b="1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47107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47108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908E3A5B-44CD-438F-8ED4-1FA9B6A820EA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11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549275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550" y="1628775"/>
            <a:ext cx="7016750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buFontTx/>
              <a:buAutoNum type="alphaLcParenR"/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TATACARA KEWANGAN 1957: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Tanggungjawab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Pegawai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Perakaunan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(S15.4) </a:t>
            </a: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47111" name="TextBox 4"/>
          <p:cNvSpPr txBox="1">
            <a:spLocks noChangeArrowheads="1"/>
          </p:cNvSpPr>
          <p:nvPr/>
        </p:nvSpPr>
        <p:spPr bwMode="auto">
          <a:xfrm>
            <a:off x="990600" y="2362200"/>
            <a:ext cx="777716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Pegawai</a:t>
            </a:r>
            <a:r>
              <a:rPr lang="en-US" altLang="en-US" sz="18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Perakaunan</a:t>
            </a:r>
            <a:r>
              <a:rPr lang="en-US" altLang="en-US" sz="18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ialah</a:t>
            </a:r>
            <a:r>
              <a:rPr lang="en-US" altLang="en-US" sz="18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pegawai</a:t>
            </a:r>
            <a:r>
              <a:rPr lang="en-US" altLang="en-US" sz="18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awam</a:t>
            </a:r>
            <a:r>
              <a:rPr lang="en-US" altLang="en-US" sz="1800" dirty="0">
                <a:solidFill>
                  <a:srgbClr val="000000"/>
                </a:solidFill>
                <a:latin typeface="Arial Rounded MT Bold" pitchFamily="34" charset="0"/>
              </a:rPr>
              <a:t> “who is </a:t>
            </a:r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incharge</a:t>
            </a:r>
            <a:r>
              <a:rPr lang="en-US" altLang="en-US" sz="1800" dirty="0">
                <a:solidFill>
                  <a:srgbClr val="000000"/>
                </a:solidFill>
                <a:latin typeface="Arial Rounded MT Bold" pitchFamily="34" charset="0"/>
              </a:rPr>
              <a:t> with” </a:t>
            </a:r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atau</a:t>
            </a:r>
            <a:r>
              <a:rPr lang="en-US" altLang="en-US" sz="1800" dirty="0">
                <a:solidFill>
                  <a:srgbClr val="000000"/>
                </a:solidFill>
                <a:latin typeface="Arial Rounded MT Bold" pitchFamily="34" charset="0"/>
              </a:rPr>
              <a:t> “who in fact”</a:t>
            </a:r>
          </a:p>
          <a:p>
            <a:pPr eaLnBrk="1" hangingPunct="1"/>
            <a:endParaRPr lang="en-US" altLang="en-US" sz="1800" dirty="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altLang="en-US" sz="1800" b="1" dirty="0">
                <a:solidFill>
                  <a:srgbClr val="000000"/>
                </a:solidFill>
                <a:latin typeface="Arial Rounded MT Bold" pitchFamily="34" charset="0"/>
              </a:rPr>
              <a:t>Wang </a:t>
            </a:r>
            <a:r>
              <a:rPr lang="en-US" altLang="en-US" sz="1800" b="1" dirty="0" err="1">
                <a:solidFill>
                  <a:srgbClr val="000000"/>
                </a:solidFill>
                <a:latin typeface="Arial Rounded MT Bold" pitchFamily="34" charset="0"/>
              </a:rPr>
              <a:t>Awam</a:t>
            </a:r>
            <a:r>
              <a:rPr lang="en-US" altLang="en-US" sz="1800" b="1" dirty="0">
                <a:solidFill>
                  <a:srgbClr val="000000"/>
                </a:solidFill>
                <a:latin typeface="Arial Rounded MT Bold" pitchFamily="34" charset="0"/>
              </a:rPr>
              <a:t>:</a:t>
            </a:r>
          </a:p>
          <a:p>
            <a:pPr eaLnBrk="1" hangingPunct="1"/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Mengutip</a:t>
            </a:r>
            <a:endParaRPr lang="en-US" altLang="en-US" sz="1800" dirty="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Menerima</a:t>
            </a:r>
            <a:endParaRPr lang="en-US" altLang="en-US" sz="1800" dirty="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Mengakaun</a:t>
            </a:r>
            <a:endParaRPr lang="en-US" altLang="en-US" sz="1800" dirty="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Mengeluar</a:t>
            </a:r>
            <a:r>
              <a:rPr lang="en-US" altLang="en-US" sz="1800" dirty="0">
                <a:solidFill>
                  <a:srgbClr val="000000"/>
                </a:solidFill>
                <a:latin typeface="Arial Rounded MT Bold" pitchFamily="34" charset="0"/>
              </a:rPr>
              <a:t> (disburse)</a:t>
            </a:r>
          </a:p>
          <a:p>
            <a:pPr eaLnBrk="1" hangingPunct="1"/>
            <a:endParaRPr lang="en-US" altLang="en-US" sz="1800" dirty="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altLang="en-US" sz="1800" b="1" dirty="0" err="1">
                <a:solidFill>
                  <a:srgbClr val="000000"/>
                </a:solidFill>
                <a:latin typeface="Arial Rounded MT Bold" pitchFamily="34" charset="0"/>
              </a:rPr>
              <a:t>Barang</a:t>
            </a:r>
            <a:r>
              <a:rPr lang="en-US" altLang="en-US" sz="1800" b="1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altLang="en-US" sz="1800" b="1" dirty="0" err="1">
                <a:solidFill>
                  <a:srgbClr val="000000"/>
                </a:solidFill>
                <a:latin typeface="Arial Rounded MT Bold" pitchFamily="34" charset="0"/>
              </a:rPr>
              <a:t>Awam</a:t>
            </a:r>
            <a:endParaRPr lang="en-US" altLang="en-US" sz="1800" b="1" dirty="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Penerimaan</a:t>
            </a:r>
            <a:endParaRPr lang="en-US" altLang="en-US" sz="1800" dirty="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Penjagaan</a:t>
            </a:r>
            <a:endParaRPr lang="en-US" altLang="en-US" sz="1800" dirty="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Perakaunan</a:t>
            </a:r>
            <a:endParaRPr lang="en-US" altLang="en-US" sz="1800" dirty="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solidFill>
                  <a:srgbClr val="000000"/>
                </a:solidFill>
                <a:latin typeface="Arial Rounded MT Bold" pitchFamily="34" charset="0"/>
              </a:rPr>
              <a:t>perlupusan</a:t>
            </a:r>
            <a:r>
              <a:rPr lang="en-US" altLang="en-US" sz="18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endParaRPr lang="ms-MY" altLang="en-US" sz="1800" dirty="0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86200" y="2971800"/>
            <a:ext cx="5040560" cy="255454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softEdge rad="317500"/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Setiap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Pegawai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Pengawal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hendaklah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membuat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laporan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dalam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tulisan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kepada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Suruhanjaya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Perkhidmatan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dan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Pihak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Berkuasa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Kewangan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setiap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perkara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darihal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surcaj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yang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munasabah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di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bawah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perenggan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(a), (b), (c), (d)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atau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(e)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dari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seksyen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18, yang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berlaku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atau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timbul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di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bawah</a:t>
            </a:r>
            <a:r>
              <a:rPr lang="en-US" sz="2000" dirty="0">
                <a:solidFill>
                  <a:srgbClr val="202096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202096"/>
                </a:solidFill>
                <a:latin typeface="Arial Rounded MT Bold" pitchFamily="34" charset="0"/>
              </a:rPr>
              <a:t>pengawalannya</a:t>
            </a:r>
            <a:endParaRPr lang="en-US" sz="2000" dirty="0">
              <a:solidFill>
                <a:srgbClr val="202096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945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1032"/>
          <p:cNvSpPr>
            <a:spLocks noChangeArrowheads="1"/>
          </p:cNvSpPr>
          <p:nvPr/>
        </p:nvSpPr>
        <p:spPr bwMode="auto">
          <a:xfrm>
            <a:off x="971550" y="1916113"/>
            <a:ext cx="7921625" cy="446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Menteri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berkaitan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dengan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wang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awam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hasil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stor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Persekutuan …..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berkuasa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menghapuskira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:</a:t>
            </a:r>
          </a:p>
          <a:p>
            <a:pPr marL="342900" indent="-342900">
              <a:spcBef>
                <a:spcPct val="50000"/>
              </a:spcBef>
              <a:buFont typeface="Courier New" pitchFamily="49" charset="0"/>
              <a:buChar char="o"/>
              <a:defRPr/>
            </a:pP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kehilangan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</a:t>
            </a:r>
          </a:p>
          <a:p>
            <a:pPr marL="342900" indent="-342900">
              <a:spcBef>
                <a:spcPct val="50000"/>
              </a:spcBef>
              <a:buFont typeface="Courier New" pitchFamily="49" charset="0"/>
              <a:buChar char="o"/>
              <a:defRPr/>
            </a:pP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kerugian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</a:t>
            </a:r>
          </a:p>
          <a:p>
            <a:pPr marL="342900" indent="-342900">
              <a:spcBef>
                <a:spcPct val="50000"/>
              </a:spcBef>
              <a:buFont typeface="Courier New" pitchFamily="49" charset="0"/>
              <a:buChar char="o"/>
              <a:defRPr/>
            </a:pP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kekurangan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wang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awam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nilai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barang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yang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hilang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</a:t>
            </a:r>
          </a:p>
          <a:p>
            <a:pPr marL="342900" indent="-342900">
              <a:spcBef>
                <a:spcPct val="50000"/>
              </a:spcBef>
              <a:buFont typeface="Courier New" pitchFamily="49" charset="0"/>
              <a:buChar char="o"/>
              <a:defRPr/>
            </a:pP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kurang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</a:t>
            </a:r>
          </a:p>
          <a:p>
            <a:pPr marL="342900" indent="-342900">
              <a:spcBef>
                <a:spcPct val="50000"/>
              </a:spcBef>
              <a:buFont typeface="Courier New" pitchFamily="49" charset="0"/>
              <a:buChar char="o"/>
              <a:defRPr/>
            </a:pP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kondem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dan</a:t>
            </a: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42900" indent="-342900">
              <a:spcBef>
                <a:spcPct val="50000"/>
              </a:spcBef>
              <a:buFont typeface="Courier New" pitchFamily="49" charset="0"/>
              <a:buChar char="o"/>
              <a:defRPr/>
            </a:pP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tidak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dipakai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atau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lapuk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(obsolete).</a:t>
            </a:r>
            <a:endParaRPr lang="en-US" sz="2800" b="1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4813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48132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AF17B46D-AA29-4E88-8E19-1C278243F7BA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12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48134" name="TextBox 3"/>
          <p:cNvSpPr txBox="1">
            <a:spLocks noChangeArrowheads="1"/>
          </p:cNvSpPr>
          <p:nvPr/>
        </p:nvSpPr>
        <p:spPr bwMode="auto">
          <a:xfrm>
            <a:off x="971550" y="1268413"/>
            <a:ext cx="78295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buFontTx/>
              <a:buAutoNum type="alphaLcParenR"/>
            </a:pPr>
            <a:r>
              <a:rPr lang="en-US" altLang="en-US">
                <a:solidFill>
                  <a:srgbClr val="000000"/>
                </a:solidFill>
                <a:latin typeface="Arial Rounded MT Bold" pitchFamily="34" charset="0"/>
              </a:rPr>
              <a:t>TATACARA KEWANGAN 1957: Hapus kira (S17) </a:t>
            </a:r>
            <a:endParaRPr lang="ms-MY" altLang="en-US">
              <a:solidFill>
                <a:srgbClr val="000000"/>
              </a:solidFill>
              <a:latin typeface="Arial Rounded MT Bold" pitchFamily="34" charset="0"/>
            </a:endParaRPr>
          </a:p>
        </p:txBody>
      </p:sp>
      <p:pic>
        <p:nvPicPr>
          <p:cNvPr id="9" name="Picture 9" descr="C:\Program Files (x86)\Microsoft Office\MEDIA\CAGCAT10\j028320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8425" y="4365104"/>
            <a:ext cx="1987103" cy="1944216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984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32"/>
          <p:cNvSpPr>
            <a:spLocks noChangeArrowheads="1"/>
          </p:cNvSpPr>
          <p:nvPr/>
        </p:nvSpPr>
        <p:spPr bwMode="auto">
          <a:xfrm>
            <a:off x="971550" y="2349500"/>
            <a:ext cx="7921625" cy="338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2000">
                <a:latin typeface="Arial Rounded MT Bold" pitchFamily="34" charset="0"/>
              </a:rPr>
              <a:t>Mengenakan surcaj ke atas anggota Kerajaan Persekutuan / Negeri </a:t>
            </a:r>
            <a:r>
              <a:rPr lang="en-US" altLang="en-US" sz="2000" u="sng">
                <a:latin typeface="Arial Rounded MT Bold" pitchFamily="34" charset="0"/>
              </a:rPr>
              <a:t>suatu amaun tidak melebihi amaun yang terlibat</a:t>
            </a:r>
            <a:r>
              <a:rPr lang="en-US" altLang="en-US" sz="2000">
                <a:latin typeface="Arial Rounded MT Bold" pitchFamily="34" charset="0"/>
              </a:rPr>
              <a:t> bagi kes-kes di bawah subseksyen 18 (a), (b) dan (c)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2000">
                <a:latin typeface="Arial Rounded MT Bold" pitchFamily="34" charset="0"/>
              </a:rPr>
              <a:t>atau suatu </a:t>
            </a:r>
            <a:r>
              <a:rPr lang="en-US" altLang="en-US" sz="2000" u="sng">
                <a:latin typeface="Arial Rounded MT Bold" pitchFamily="34" charset="0"/>
              </a:rPr>
              <a:t>amaun lain yang Suruhanjaya fikirkan patut</a:t>
            </a:r>
            <a:r>
              <a:rPr lang="en-US" altLang="en-US" sz="2000">
                <a:latin typeface="Arial Rounded MT Bold" pitchFamily="34" charset="0"/>
              </a:rPr>
              <a:t> bagi kes-kes di bawah subseksyen 18 (d) dan (e)……..SELEPAS berunding dengan Pihak Berkuasa Kewangan….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en-US" sz="2000" b="1">
                <a:latin typeface="Century Gothic" pitchFamily="34" charset="0"/>
              </a:rPr>
              <a:t>…dan tiada penjelasan memuaskan dalam tempoh diberi oleh Suruhanjaya mengenai kes-kes berkenaan</a:t>
            </a:r>
            <a:r>
              <a:rPr lang="en-US" altLang="en-US" sz="2000" b="1">
                <a:solidFill>
                  <a:srgbClr val="A40000"/>
                </a:solidFill>
                <a:latin typeface="Century Gothic" pitchFamily="34" charset="0"/>
              </a:rPr>
              <a:t>.</a:t>
            </a:r>
          </a:p>
          <a:p>
            <a:pPr eaLnBrk="1" hangingPunct="1">
              <a:spcBef>
                <a:spcPct val="50000"/>
              </a:spcBef>
            </a:pPr>
            <a:endParaRPr lang="en-US" altLang="en-US" sz="2000">
              <a:latin typeface="Arial Rounded MT Bold" pitchFamily="34" charset="0"/>
            </a:endParaRPr>
          </a:p>
        </p:txBody>
      </p:sp>
      <p:sp>
        <p:nvSpPr>
          <p:cNvPr id="49155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4915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86D0B156-CD8B-4A48-8097-B0DBDEC18627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13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550" y="1268413"/>
            <a:ext cx="6407150" cy="8318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buFontTx/>
              <a:buAutoNum type="alphaLcParenR"/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TATACARA KEWANGAN 1957:</a:t>
            </a:r>
          </a:p>
          <a:p>
            <a:pPr>
              <a:defRPr/>
            </a:pP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Kuasa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Suruhanjaya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Perkhidmatan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(S18) </a:t>
            </a: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pic>
        <p:nvPicPr>
          <p:cNvPr id="7" name="Picture 7" descr="C:\Users\khamde\AppData\Local\Microsoft\Windows\Temporary Internet Files\Content.IE5\PNMRI3UX\MP90034146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940895"/>
            <a:ext cx="7344816" cy="1368425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083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5017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7D0FD7CF-ACBB-4517-B491-D6E2833E4401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14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550" y="1125538"/>
            <a:ext cx="5135563" cy="8302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buFontTx/>
              <a:buAutoNum type="alphaLcParenR"/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TATACARA KEWANGAN 1957:</a:t>
            </a:r>
          </a:p>
          <a:p>
            <a:pPr>
              <a:defRPr/>
            </a:pP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Hapus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kira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(S19/S20/S21) </a:t>
            </a: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50182" name="Rectangle 1"/>
          <p:cNvSpPr>
            <a:spLocks noChangeArrowheads="1"/>
          </p:cNvSpPr>
          <p:nvPr/>
        </p:nvSpPr>
        <p:spPr bwMode="auto">
          <a:xfrm>
            <a:off x="971550" y="1989138"/>
            <a:ext cx="7921625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000" b="1">
                <a:latin typeface="Arial Rounded MT Bold" pitchFamily="34" charset="0"/>
              </a:rPr>
              <a:t>Pemakluman:</a:t>
            </a:r>
          </a:p>
          <a:p>
            <a:pPr eaLnBrk="1" hangingPunct="1"/>
            <a:r>
              <a:rPr lang="en-US" altLang="en-US" sz="2000">
                <a:latin typeface="Arial Rounded MT Bold" pitchFamily="34" charset="0"/>
              </a:rPr>
              <a:t>Seksyen 19: Pengerusi Suruhanjaya maklumkan Ketua Jabatan untuk memaklumkan selanjutnya kepada pegawai yang disurcaj apa-apa surcaj di bawah seksyen 18.</a:t>
            </a:r>
          </a:p>
          <a:p>
            <a:pPr eaLnBrk="1" hangingPunct="1"/>
            <a:endParaRPr lang="en-US" altLang="en-US" sz="2000">
              <a:latin typeface="Arial Rounded MT Bold" pitchFamily="34" charset="0"/>
            </a:endParaRPr>
          </a:p>
          <a:p>
            <a:pPr eaLnBrk="1" hangingPunct="1"/>
            <a:r>
              <a:rPr lang="en-US" altLang="en-US" sz="2000" b="1">
                <a:latin typeface="Arial Rounded MT Bold" pitchFamily="34" charset="0"/>
              </a:rPr>
              <a:t>Penguguran:</a:t>
            </a:r>
          </a:p>
          <a:p>
            <a:pPr eaLnBrk="1" hangingPunct="1"/>
            <a:r>
              <a:rPr lang="en-US" altLang="en-US" sz="2000">
                <a:latin typeface="Arial Rounded MT Bold" pitchFamily="34" charset="0"/>
              </a:rPr>
              <a:t>Seksyen 20 : Suruhanjaya menggugurkan surcaj jika berpuashati dengan penjelasan pegawai dan memaklumkannya kepada Ketua Jabatan</a:t>
            </a:r>
          </a:p>
          <a:p>
            <a:pPr eaLnBrk="1" hangingPunct="1"/>
            <a:endParaRPr lang="en-US" altLang="en-US" sz="2000">
              <a:latin typeface="Arial Rounded MT Bold" pitchFamily="34" charset="0"/>
            </a:endParaRPr>
          </a:p>
          <a:p>
            <a:pPr eaLnBrk="1" hangingPunct="1"/>
            <a:r>
              <a:rPr lang="en-US" altLang="en-US" sz="2000" b="1">
                <a:latin typeface="Arial Rounded MT Bold" pitchFamily="34" charset="0"/>
              </a:rPr>
              <a:t>Mendapatkan Semula:</a:t>
            </a:r>
          </a:p>
          <a:p>
            <a:pPr eaLnBrk="1" hangingPunct="1"/>
            <a:r>
              <a:rPr lang="en-US" altLang="en-US" sz="2000">
                <a:latin typeface="Arial Rounded MT Bold" pitchFamily="34" charset="0"/>
              </a:rPr>
              <a:t>Seksyen 21 : Surcaj yang dikenakan adalah hutang yang perlu dibayar kepada Kerajaan dan boleh dituntut di mahkamah atau ditolak gaji atau pencen secara ansuran bulanan</a:t>
            </a:r>
          </a:p>
          <a:p>
            <a:pPr eaLnBrk="1" hangingPunct="1"/>
            <a:endParaRPr lang="en-US" altLang="en-US">
              <a:latin typeface="Arial Rounded MT Bold" pitchFamily="34" charset="0"/>
            </a:endParaRPr>
          </a:p>
          <a:p>
            <a:pPr eaLnBrk="1" hangingPunct="1"/>
            <a:endParaRPr lang="en-US" altLang="en-US">
              <a:latin typeface="Arial Rounded MT Bold" pitchFamily="34" charset="0"/>
            </a:endParaRPr>
          </a:p>
          <a:p>
            <a:pPr eaLnBrk="1" hangingPunct="1"/>
            <a:endParaRPr lang="en-US" altLang="en-US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62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5120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223A335B-9E11-4F14-98E2-365161304AB9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15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1205" name="TextBox 3"/>
          <p:cNvSpPr txBox="1">
            <a:spLocks noChangeArrowheads="1"/>
          </p:cNvSpPr>
          <p:nvPr/>
        </p:nvSpPr>
        <p:spPr bwMode="auto">
          <a:xfrm>
            <a:off x="971550" y="1125538"/>
            <a:ext cx="53371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Arial Rounded MT Bold" pitchFamily="34" charset="0"/>
              </a:rPr>
              <a:t>b)  ARAHAN PERBENDAHARAAN</a:t>
            </a:r>
            <a:endParaRPr lang="ms-MY" altLang="en-US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51206" name="Rectangle 1"/>
          <p:cNvSpPr>
            <a:spLocks noChangeArrowheads="1"/>
          </p:cNvSpPr>
          <p:nvPr/>
        </p:nvSpPr>
        <p:spPr bwMode="auto">
          <a:xfrm>
            <a:off x="971550" y="1628775"/>
            <a:ext cx="7921625" cy="473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000000"/>
                </a:solidFill>
                <a:latin typeface="Arial Rounded MT Bold" pitchFamily="34" charset="0"/>
              </a:rPr>
              <a:t>AP 10: Pegawai Pengawal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en-US" sz="2000">
                <a:solidFill>
                  <a:srgbClr val="000000"/>
                </a:solidFill>
                <a:latin typeface="Arial Rounded MT Bold" pitchFamily="34" charset="0"/>
              </a:rPr>
              <a:t>Pegawai Pengawal dilantik oleh Menteri Kewangan untuk mengawal perbelanjaan, pengurusan sepatutnya ke atas wang awam/barang awam yang diterima/dipungut, disimpan, dibelanja/dilupus dan merundingi KSP/PKN atas perkara penting/luar biasa</a:t>
            </a:r>
            <a:r>
              <a:rPr lang="en-US" altLang="en-US" b="1">
                <a:solidFill>
                  <a:srgbClr val="000000"/>
                </a:solidFill>
                <a:latin typeface="Trebuchet MS" pitchFamily="34" charset="0"/>
              </a:rPr>
              <a:t>.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en-US" b="1">
                <a:solidFill>
                  <a:srgbClr val="000000"/>
                </a:solidFill>
                <a:latin typeface="Arial Rounded MT Bold" pitchFamily="34" charset="0"/>
              </a:rPr>
              <a:t>AP 11: Pegawai Pengawal &amp; Penurunan Kuasa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lang="en-US" altLang="en-US" sz="2000">
                <a:solidFill>
                  <a:srgbClr val="000000"/>
                </a:solidFill>
                <a:latin typeface="Arial Rounded MT Bold" pitchFamily="34" charset="0"/>
              </a:rPr>
              <a:t>Penurunan kuasa kewajipan kewangan dan perakaunan kepada pegawai bawahan secara bertulis untuk tentukan siapa bertanggungjawab bagi perkara di luar aturan dan mengambil tanggungjawab jika ada kelemahan arahan.</a:t>
            </a:r>
            <a:endParaRPr lang="en-US" altLang="en-US">
              <a:solidFill>
                <a:srgbClr val="000000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31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5222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B4F3E07-4F72-4E38-A5C2-0014B4A4489D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16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2229" name="TextBox 3"/>
          <p:cNvSpPr txBox="1">
            <a:spLocks noChangeArrowheads="1"/>
          </p:cNvSpPr>
          <p:nvPr/>
        </p:nvSpPr>
        <p:spPr bwMode="auto">
          <a:xfrm>
            <a:off x="971550" y="1125538"/>
            <a:ext cx="53371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Arial Rounded MT Bold" pitchFamily="34" charset="0"/>
              </a:rPr>
              <a:t>b)  ARAHAN PERBENDAHARAAN</a:t>
            </a:r>
            <a:endParaRPr lang="ms-MY" altLang="en-US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550" y="1628775"/>
            <a:ext cx="7921625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AP 308/309: Pegawai </a:t>
            </a: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Pengawal</a:t>
            </a: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Menjalankan</a:t>
            </a: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Penyeliaan</a:t>
            </a: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>
              <a:solidFill>
                <a:prstClr val="black"/>
              </a:solidFill>
              <a:latin typeface="Arial Rounded MT Bold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Pegawai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Pengawal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Ketua Jabatan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dan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pegawai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menjaga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sesuatu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pejabat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-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menjalankan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penyeliaan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biasa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setiap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hari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pemeriksaan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mengejut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melantik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pegawai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lain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jalankan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pemeriksaan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mengejut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.</a:t>
            </a:r>
            <a:endParaRPr lang="ms-MY" sz="2000" dirty="0">
              <a:solidFill>
                <a:prstClr val="black"/>
              </a:solidFill>
            </a:endParaRPr>
          </a:p>
          <a:p>
            <a:pPr>
              <a:defRPr/>
            </a:pP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AP 314: </a:t>
            </a: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Takrif</a:t>
            </a: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Kehilangan</a:t>
            </a:r>
            <a:endParaRPr lang="en-US" b="1" dirty="0">
              <a:solidFill>
                <a:prstClr val="black"/>
              </a:solidFill>
              <a:latin typeface="Arial Rounded MT Bold" pitchFamily="34" charset="0"/>
            </a:endParaRPr>
          </a:p>
          <a:p>
            <a:pPr>
              <a:defRPr/>
            </a:pPr>
            <a:endParaRPr lang="en-US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‘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Kehilangan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’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termasuk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kehilangan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wang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awam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setem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barang-barang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awam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dan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harta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lain yang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berharga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disebabkan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kecurian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penipuan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atau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kecuaian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pegawai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kekurangan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bayaran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terlebih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hutang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yang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tidak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boleh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dapat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balik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hasil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yang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tidak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boleh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didapatkan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dan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perbelanjaan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yang </a:t>
            </a:r>
            <a:r>
              <a:rPr lang="en-US" sz="2000" dirty="0" err="1">
                <a:solidFill>
                  <a:prstClr val="black"/>
                </a:solidFill>
                <a:latin typeface="Trebuchet MS" pitchFamily="34" charset="0"/>
              </a:rPr>
              <a:t>sia-sia</a:t>
            </a:r>
            <a:r>
              <a:rPr lang="en-US" sz="2000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b="1" dirty="0">
                <a:solidFill>
                  <a:prstClr val="black"/>
                </a:solidFill>
                <a:latin typeface="Century Gothic" pitchFamily="34" charset="0"/>
              </a:rPr>
              <a:t>.</a:t>
            </a:r>
            <a:endParaRPr lang="ms-MY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5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5325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D4E10A73-9024-4486-93BD-EDBE210CE05D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17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3253" name="TextBox 3"/>
          <p:cNvSpPr txBox="1">
            <a:spLocks noChangeArrowheads="1"/>
          </p:cNvSpPr>
          <p:nvPr/>
        </p:nvSpPr>
        <p:spPr bwMode="auto">
          <a:xfrm>
            <a:off x="971550" y="1125538"/>
            <a:ext cx="7432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Arial Rounded MT Bold" pitchFamily="34" charset="0"/>
              </a:rPr>
              <a:t>c)  TATACARA MELAPOR KEHILANGAN PP 13/08</a:t>
            </a:r>
            <a:endParaRPr lang="ms-MY" altLang="en-US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550" y="1628775"/>
            <a:ext cx="7921625" cy="53863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Laporan</a:t>
            </a: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Awal</a:t>
            </a: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Lampiran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J)</a:t>
            </a: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Ketua Jabatan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kemuka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dalam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tempoh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sebulan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dari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tarikh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kejadian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/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kehilangan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diketahui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PBK &amp; Pegawai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Pengawal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s.k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.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kepada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JANM,KAN &amp; JAN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.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Laporan</a:t>
            </a: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Akhir</a:t>
            </a: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 (</a:t>
            </a: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Lampiran</a:t>
            </a: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 K) </a:t>
            </a: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Pegawai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Pengawal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kemuka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laporan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dalam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tempoh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4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bulan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dari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tarikh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Laporan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Awal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walaupun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Laporan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siasatan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Polis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belum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lagi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diperolehi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.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Lantikan</a:t>
            </a:r>
            <a:r>
              <a:rPr lang="en-US" b="1" dirty="0">
                <a:solidFill>
                  <a:prstClr val="black"/>
                </a:solidFill>
                <a:latin typeface="Arial Rounded MT Bold" pitchFamily="34" charset="0"/>
              </a:rPr>
              <a:t> Pegawai </a:t>
            </a:r>
            <a:r>
              <a:rPr lang="en-US" b="1" dirty="0" err="1">
                <a:solidFill>
                  <a:prstClr val="black"/>
                </a:solidFill>
                <a:latin typeface="Arial Rounded MT Bold" pitchFamily="34" charset="0"/>
              </a:rPr>
              <a:t>Penyiasat</a:t>
            </a:r>
            <a:endParaRPr lang="en-US" b="1" dirty="0">
              <a:solidFill>
                <a:prstClr val="black"/>
              </a:solidFill>
              <a:latin typeface="Arial Rounded MT Bold" pitchFamily="34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2000" b="1" dirty="0">
                <a:solidFill>
                  <a:prstClr val="black"/>
                </a:solidFill>
                <a:latin typeface="Trebuchet MS" pitchFamily="34" charset="0"/>
              </a:rPr>
              <a:t>Pegawai </a:t>
            </a:r>
            <a:r>
              <a:rPr lang="en-US" sz="2000" b="1" dirty="0" err="1">
                <a:solidFill>
                  <a:prstClr val="black"/>
                </a:solidFill>
                <a:latin typeface="Trebuchet MS" pitchFamily="34" charset="0"/>
              </a:rPr>
              <a:t>Pengawal</a:t>
            </a:r>
            <a:r>
              <a:rPr lang="en-US" sz="2000" b="1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Trebuchet MS" pitchFamily="34" charset="0"/>
              </a:rPr>
              <a:t>lantik</a:t>
            </a:r>
            <a:r>
              <a:rPr lang="en-US" sz="2000" b="1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Trebuchet MS" pitchFamily="34" charset="0"/>
              </a:rPr>
              <a:t>pegawai</a:t>
            </a:r>
            <a:r>
              <a:rPr lang="en-US" sz="2000" b="1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Trebuchet MS" pitchFamily="34" charset="0"/>
              </a:rPr>
              <a:t>penyiasat</a:t>
            </a:r>
            <a:r>
              <a:rPr lang="en-US" sz="2000" b="1" dirty="0">
                <a:solidFill>
                  <a:prstClr val="black"/>
                </a:solidFill>
                <a:latin typeface="Trebuchet MS" pitchFamily="34" charset="0"/>
              </a:rPr>
              <a:t> (yang </a:t>
            </a:r>
            <a:r>
              <a:rPr lang="en-US" sz="2000" b="1" dirty="0" err="1">
                <a:solidFill>
                  <a:prstClr val="black"/>
                </a:solidFill>
                <a:latin typeface="Trebuchet MS" pitchFamily="34" charset="0"/>
              </a:rPr>
              <a:t>tiada</a:t>
            </a:r>
            <a:r>
              <a:rPr lang="en-US" sz="2000" b="1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Trebuchet MS" pitchFamily="34" charset="0"/>
              </a:rPr>
              <a:t>hubungan</a:t>
            </a:r>
            <a:r>
              <a:rPr lang="en-US" sz="2000" b="1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Trebuchet MS" pitchFamily="34" charset="0"/>
              </a:rPr>
              <a:t>dengan</a:t>
            </a:r>
            <a:r>
              <a:rPr lang="en-US" sz="2000" b="1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Trebuchet MS" pitchFamily="34" charset="0"/>
              </a:rPr>
              <a:t>kes</a:t>
            </a:r>
            <a:r>
              <a:rPr lang="en-US" sz="2000" b="1" dirty="0">
                <a:solidFill>
                  <a:prstClr val="black"/>
                </a:solidFill>
                <a:latin typeface="Trebuchet MS" pitchFamily="34" charset="0"/>
              </a:rPr>
              <a:t>) </a:t>
            </a:r>
            <a:r>
              <a:rPr lang="en-US" sz="2000" b="1" dirty="0" err="1">
                <a:solidFill>
                  <a:prstClr val="black"/>
                </a:solidFill>
                <a:latin typeface="Trebuchet MS" pitchFamily="34" charset="0"/>
              </a:rPr>
              <a:t>secara</a:t>
            </a:r>
            <a:r>
              <a:rPr lang="en-US" sz="2000" b="1" dirty="0">
                <a:solidFill>
                  <a:prstClr val="black"/>
                </a:solidFill>
                <a:latin typeface="Trebuchet MS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Trebuchet MS" pitchFamily="34" charset="0"/>
              </a:rPr>
              <a:t>bertulis</a:t>
            </a:r>
            <a:r>
              <a:rPr lang="en-US" sz="20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8344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5427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C8B251D4-ACAB-4A8C-B3E0-8BD2C891294D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18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4277" name="TextBox 3"/>
          <p:cNvSpPr txBox="1">
            <a:spLocks noChangeArrowheads="1"/>
          </p:cNvSpPr>
          <p:nvPr/>
        </p:nvSpPr>
        <p:spPr bwMode="auto">
          <a:xfrm>
            <a:off x="971550" y="1125538"/>
            <a:ext cx="74326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00"/>
                </a:solidFill>
                <a:latin typeface="Arial Rounded MT Bold" pitchFamily="34" charset="0"/>
              </a:rPr>
              <a:t>c)  TATACARA MELAPOR KEHILANGAN PP 13/08</a:t>
            </a:r>
            <a:endParaRPr lang="ms-MY" altLang="en-US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550" y="1628775"/>
            <a:ext cx="7921625" cy="495458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Tandatangan</a:t>
            </a: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Lampiran</a:t>
            </a: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 K</a:t>
            </a: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Pegawai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Pengawal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tandatangan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Lampiran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K.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Penyiasatan</a:t>
            </a: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Semula</a:t>
            </a:r>
            <a:endParaRPr lang="en-US" sz="2000" b="1" dirty="0">
              <a:solidFill>
                <a:prstClr val="black"/>
              </a:solidFill>
              <a:latin typeface="Arial Rounded MT Bold" pitchFamily="34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Jika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Pegawai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Pengawal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tidak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berpuas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hati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boleh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arahkan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penyiasatan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semula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dilakukan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oleh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J/K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Penyiasat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sedia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ada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atau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lantik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J/K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Penyiasat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baru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.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Mohon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pelanjutan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daripada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perbendaharaan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untuk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kemukakan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laporan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tersebut</a:t>
            </a:r>
            <a:r>
              <a:rPr lang="en-US" sz="2000" dirty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. 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Syor</a:t>
            </a: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surcaj</a:t>
            </a:r>
            <a:endParaRPr lang="en-US" sz="2000" b="1" dirty="0">
              <a:solidFill>
                <a:prstClr val="black"/>
              </a:solidFill>
              <a:latin typeface="Arial Rounded MT Bold" pitchFamily="34" charset="0"/>
            </a:endParaRPr>
          </a:p>
          <a:p>
            <a:pPr>
              <a:lnSpc>
                <a:spcPct val="120000"/>
              </a:lnSpc>
              <a:spcBef>
                <a:spcPct val="50000"/>
              </a:spcBef>
              <a:defRPr/>
            </a:pP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Syor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surcaj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di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bawa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kepada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Lembaga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Tatatertib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dlm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tempoh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3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bulan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.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Maklum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kepada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Perbendaharan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dlm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tempoh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14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hari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selepas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keputusan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tatatertib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7307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5529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BD12E0ED-682B-44D8-B0DB-2CFE4034DB9C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19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4. ASPEK PROSEDUR: KESALAHAN YANG BOLEH DI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5301" name="TextBox 3"/>
          <p:cNvSpPr txBox="1">
            <a:spLocks noChangeArrowheads="1"/>
          </p:cNvSpPr>
          <p:nvPr/>
        </p:nvSpPr>
        <p:spPr bwMode="auto">
          <a:xfrm>
            <a:off x="971550" y="1311275"/>
            <a:ext cx="6642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Arial Rounded MT Bold" pitchFamily="34" charset="0"/>
              </a:rPr>
              <a:t>a)  PERBUATAN JENAYAH PEGAWAI AWAM</a:t>
            </a:r>
            <a:endParaRPr lang="ms-MY" altLang="en-US" b="1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550" y="2565400"/>
            <a:ext cx="7921625" cy="32924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FontTx/>
              <a:buAutoNum type="romanLcParenR"/>
              <a:defRPr/>
            </a:pP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Menyalahgunakan wang awam untuk kepentingan peribadi.</a:t>
            </a:r>
          </a:p>
          <a:p>
            <a:pPr marL="514350" indent="-514350">
              <a:buFontTx/>
              <a:buAutoNum type="romanLcParenR"/>
              <a:defRPr/>
            </a:pP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514350" indent="-514350">
              <a:buFontTx/>
              <a:buAutoNum type="romanLcParenR"/>
              <a:defRPr/>
            </a:pP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Menyalahguna “barang awam” untuk kepentingan       peribadi. ( harta benda kepunyaan atau milikan atau di bawah kawalan Persekutuan atau negeri</a:t>
            </a:r>
          </a:p>
          <a:p>
            <a:pPr marL="514350" indent="-514350">
              <a:buFontTx/>
              <a:buAutoNum type="romanLcParenR"/>
              <a:defRPr/>
            </a:pPr>
            <a:endParaRPr lang="en-US" sz="2000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42900" indent="-342900">
              <a:buFont typeface="Wingdings" pitchFamily="2" charset="2"/>
              <a:buChar char="v"/>
              <a:defRPr/>
            </a:pPr>
            <a:r>
              <a:rPr lang="en-US" sz="2000" i="1" dirty="0" err="1">
                <a:solidFill>
                  <a:prstClr val="black"/>
                </a:solidFill>
                <a:latin typeface="Arial Rounded MT Bold" pitchFamily="34" charset="0"/>
              </a:rPr>
              <a:t>Syor</a:t>
            </a:r>
            <a:r>
              <a:rPr lang="en-US" sz="2000" i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i="1" dirty="0" err="1">
                <a:solidFill>
                  <a:prstClr val="black"/>
                </a:solidFill>
                <a:latin typeface="Arial Rounded MT Bold" pitchFamily="34" charset="0"/>
              </a:rPr>
              <a:t>surcaj</a:t>
            </a:r>
            <a:r>
              <a:rPr lang="en-US" sz="2000" i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i="1" dirty="0" err="1">
                <a:solidFill>
                  <a:prstClr val="black"/>
                </a:solidFill>
                <a:latin typeface="Arial Rounded MT Bold" pitchFamily="34" charset="0"/>
              </a:rPr>
              <a:t>adalah</a:t>
            </a:r>
            <a:r>
              <a:rPr lang="en-US" sz="2000" i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i="1" dirty="0" err="1">
                <a:solidFill>
                  <a:prstClr val="black"/>
                </a:solidFill>
                <a:latin typeface="Arial Rounded MT Bold" pitchFamily="34" charset="0"/>
              </a:rPr>
              <a:t>maksimum</a:t>
            </a:r>
            <a:r>
              <a:rPr lang="en-US" sz="2000" i="1" dirty="0">
                <a:solidFill>
                  <a:prstClr val="black"/>
                </a:solidFill>
                <a:latin typeface="Arial Rounded MT Bold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509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ms-MY" altLang="en-US" sz="1200" smtClean="0"/>
              <a:t>MKKT/IPN/2016</a:t>
            </a:r>
          </a:p>
        </p:txBody>
      </p:sp>
      <p:graphicFrame>
        <p:nvGraphicFramePr>
          <p:cNvPr id="8" name="Diagram 7"/>
          <p:cNvGraphicFramePr/>
          <p:nvPr/>
        </p:nvGraphicFramePr>
        <p:xfrm>
          <a:off x="467544" y="1397000"/>
          <a:ext cx="6936432" cy="4912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7892" name="Picture 13" descr="C:\Users\khamde\AppData\Local\Microsoft\Windows\Temporary Internet Files\Content.IE5\9ZV18V5V\MC900441394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400" y="1628775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Picture 14" descr="C:\Users\khamde\AppData\Local\Microsoft\Windows\Temporary Internet Files\Content.IE5\K3N0ZDLO\MC900360936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4371975"/>
            <a:ext cx="2160588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27584" y="241681"/>
            <a:ext cx="7584989" cy="88306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76809" name="Rectangle 13"/>
          <p:cNvSpPr>
            <a:spLocks noChangeArrowheads="1"/>
          </p:cNvSpPr>
          <p:nvPr/>
        </p:nvSpPr>
        <p:spPr bwMode="auto">
          <a:xfrm>
            <a:off x="749300" y="550863"/>
            <a:ext cx="814387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ts val="400"/>
              </a:spcBef>
              <a:buClr>
                <a:srgbClr val="2DA2BF"/>
              </a:buClr>
              <a:buSzPct val="68000"/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  <a:cs typeface="+mn-cs"/>
              </a:rPr>
              <a:t>SURCAJ &amp; TINDAKAN TATATERTIB</a:t>
            </a:r>
            <a:endParaRPr lang="ms-MY" sz="2800" b="1" dirty="0">
              <a:solidFill>
                <a:prstClr val="black"/>
              </a:solidFill>
              <a:latin typeface="Arial Rounded MT Bold" pitchFamily="34" charset="0"/>
              <a:cs typeface="+mn-cs"/>
            </a:endParaRPr>
          </a:p>
        </p:txBody>
      </p:sp>
      <p:sp>
        <p:nvSpPr>
          <p:cNvPr id="3789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13651EF-DBDA-4D12-8F04-10FE6EEF9857}" type="slidenum">
              <a:rPr lang="en-US" altLang="en-US" sz="1400" smtClean="0">
                <a:solidFill>
                  <a:schemeClr val="tx2"/>
                </a:solidFill>
              </a:rPr>
              <a:pPr eaLnBrk="1" hangingPunct="1"/>
              <a:t>2</a:t>
            </a:fld>
            <a:endParaRPr lang="en-US" altLang="en-US" sz="140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147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563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62D844A7-6DD7-4C72-BC99-D13A1B36CD61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20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4. ASPEK PROSEDUR: KESALAHAN YANG BOLEH DI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6325" name="Rectangle 1"/>
          <p:cNvSpPr>
            <a:spLocks noChangeArrowheads="1"/>
          </p:cNvSpPr>
          <p:nvPr/>
        </p:nvSpPr>
        <p:spPr bwMode="auto">
          <a:xfrm>
            <a:off x="971550" y="1268413"/>
            <a:ext cx="7921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Arial Rounded MT Bold" pitchFamily="34" charset="0"/>
              </a:rPr>
              <a:t>b)  KECUAIAN/KELALAIAN PEGAWAI AWAM</a:t>
            </a:r>
            <a:endParaRPr lang="ms-MY" altLang="en-US" b="1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750" y="1966913"/>
            <a:ext cx="7921625" cy="40020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971550" lvl="1" indent="-514350">
              <a:buFontTx/>
              <a:buAutoNum type="romanLcParenR"/>
              <a:defRPr/>
            </a:pPr>
            <a:r>
              <a:rPr lang="ms-MY" sz="2000" b="1" dirty="0">
                <a:solidFill>
                  <a:prstClr val="black"/>
                </a:solidFill>
                <a:latin typeface="Trebuchet MS" pitchFamily="34" charset="0"/>
              </a:rPr>
              <a:t>Kehilangan wang kerana menyimpan di tempat yang tidak selamat.</a:t>
            </a:r>
          </a:p>
          <a:p>
            <a:pPr marL="971550" lvl="1" indent="-514350">
              <a:buFontTx/>
              <a:buAutoNum type="romanLcParenR"/>
              <a:defRPr/>
            </a:pPr>
            <a:r>
              <a:rPr lang="ms-MY" sz="2000" b="1" dirty="0">
                <a:solidFill>
                  <a:prstClr val="black"/>
                </a:solidFill>
                <a:latin typeface="Trebuchet MS" pitchFamily="34" charset="0"/>
              </a:rPr>
              <a:t>Tidak memasukkan wang/cek ke bank dalam tempoh yang ditetapkan.</a:t>
            </a:r>
          </a:p>
          <a:p>
            <a:pPr marL="971550" lvl="1" indent="-514350">
              <a:buFontTx/>
              <a:buAutoNum type="romanLcParenR"/>
              <a:defRPr/>
            </a:pPr>
            <a:r>
              <a:rPr lang="ms-MY" sz="2000" b="1" dirty="0">
                <a:solidFill>
                  <a:prstClr val="black"/>
                </a:solidFill>
                <a:latin typeface="Trebuchet MS" pitchFamily="34" charset="0"/>
              </a:rPr>
              <a:t>Membelanjakan tanpa kuasa.</a:t>
            </a:r>
          </a:p>
          <a:p>
            <a:pPr marL="971550" lvl="1" indent="-514350">
              <a:buFontTx/>
              <a:buAutoNum type="romanLcParenR"/>
              <a:defRPr/>
            </a:pPr>
            <a:r>
              <a:rPr lang="fi-FI" sz="2000" b="1" dirty="0">
                <a:solidFill>
                  <a:prstClr val="black"/>
                </a:solidFill>
                <a:latin typeface="Trebuchet MS" pitchFamily="34" charset="0"/>
              </a:rPr>
              <a:t>Gagal menjalankan tugas penyeliaan.</a:t>
            </a:r>
          </a:p>
          <a:p>
            <a:pPr marL="971550" lvl="1" indent="-514350">
              <a:buFontTx/>
              <a:buAutoNum type="romanLcParenR"/>
              <a:defRPr/>
            </a:pPr>
            <a:r>
              <a:rPr lang="ms-MY" sz="2000" b="1" dirty="0">
                <a:solidFill>
                  <a:prstClr val="black"/>
                </a:solidFill>
                <a:latin typeface="Trebuchet MS" pitchFamily="34" charset="0"/>
              </a:rPr>
              <a:t>Gagal menyediakan laporan kewangan.</a:t>
            </a:r>
          </a:p>
          <a:p>
            <a:pPr>
              <a:defRPr/>
            </a:pPr>
            <a:endParaRPr lang="ms-MY" sz="2000" b="1" dirty="0">
              <a:solidFill>
                <a:prstClr val="black"/>
              </a:solidFill>
              <a:latin typeface="Trebuchet MS" pitchFamily="34" charset="0"/>
            </a:endParaRPr>
          </a:p>
          <a:p>
            <a:pPr marL="342900" indent="-342900">
              <a:buFont typeface="Wingdings" pitchFamily="2" charset="2"/>
              <a:buChar char="v"/>
              <a:defRPr/>
            </a:pPr>
            <a:r>
              <a:rPr lang="ms-MY" sz="1800" b="1" i="1" dirty="0">
                <a:solidFill>
                  <a:prstClr val="black"/>
                </a:solidFill>
                <a:latin typeface="Trebuchet MS" pitchFamily="34" charset="0"/>
              </a:rPr>
              <a:t>Syor surcaj adalah begantung kepada jumlah wang terlibat, penglibatan pegawai dalam kesalahan tersebut sama ada secara langsung atau tidak langsung, sama ada </a:t>
            </a:r>
            <a:r>
              <a:rPr lang="ms-MY" sz="1800" b="1" i="1" dirty="0">
                <a:solidFill>
                  <a:prstClr val="black"/>
                </a:solidFill>
                <a:latin typeface="Arial" charset="0"/>
              </a:rPr>
              <a:t>perbuatannya disengaja atau kerana kekurangan pengetahuan. </a:t>
            </a:r>
            <a:endParaRPr lang="ms-MY" sz="2000" i="1" dirty="0">
              <a:solidFill>
                <a:prstClr val="black"/>
              </a:solidFill>
            </a:endParaRPr>
          </a:p>
          <a:p>
            <a:pPr>
              <a:defRPr/>
            </a:pPr>
            <a:endParaRPr lang="ms-MY" sz="2000" b="1" dirty="0">
              <a:solidFill>
                <a:prstClr val="black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043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5734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09E6A1CC-E8AC-4B3B-9757-2DBBF8A1600F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21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4. ASPEK PROSEDUR: KESALAHAN YANG BOLEH DI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7349" name="Rectangle 1"/>
          <p:cNvSpPr>
            <a:spLocks noChangeArrowheads="1"/>
          </p:cNvSpPr>
          <p:nvPr/>
        </p:nvSpPr>
        <p:spPr bwMode="auto">
          <a:xfrm>
            <a:off x="971550" y="1268413"/>
            <a:ext cx="79216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Arial Rounded MT Bold" pitchFamily="34" charset="0"/>
              </a:rPr>
              <a:t>c)  BUKAN PERBUATAN JENAYAH/ KECUAIAN/ KELALAIAN PEGAWAI AWAM</a:t>
            </a:r>
            <a:endParaRPr lang="ms-MY" altLang="en-US" b="1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550" y="2379663"/>
            <a:ext cx="7921625" cy="2831544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FontTx/>
              <a:buAutoNum type="romanLcParenR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Kebakaran yang bukan berpunca dari perbuatan khianat.</a:t>
            </a:r>
          </a:p>
          <a:p>
            <a:pPr marL="514350" indent="-514350">
              <a:buFontTx/>
              <a:buAutoNum type="romanLcParenR"/>
              <a:defRPr/>
            </a:pPr>
            <a:endParaRPr lang="ms-MY" sz="2000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514350" indent="-514350">
              <a:buFontTx/>
              <a:buAutoNum type="romanLcParenR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Kecurian tidak melibatkan kecuaian pegawai.</a:t>
            </a:r>
          </a:p>
          <a:p>
            <a:pPr marL="514350" indent="-514350">
              <a:buFontTx/>
              <a:buAutoNum type="romanLcParenR"/>
              <a:defRPr/>
            </a:pPr>
            <a:endParaRPr lang="ms-MY" sz="2000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514350" indent="-514350">
              <a:buFontTx/>
              <a:buAutoNum type="romanLcParenR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Tidak dapat mengutip yuran/ hasil Kerajaan selepas usaha-usaha sepatutnya diambil</a:t>
            </a:r>
            <a:r>
              <a:rPr lang="ms-MY" sz="2000" b="1" dirty="0">
                <a:solidFill>
                  <a:prstClr val="black"/>
                </a:solidFill>
                <a:latin typeface="Arial" pitchFamily="34" charset="0"/>
              </a:rPr>
              <a:t>. </a:t>
            </a:r>
          </a:p>
          <a:p>
            <a:pPr>
              <a:defRPr/>
            </a:pPr>
            <a:endParaRPr lang="ms-MY" b="1" dirty="0">
              <a:solidFill>
                <a:prstClr val="black"/>
              </a:solidFill>
              <a:latin typeface="Arial" pitchFamily="34" charset="0"/>
            </a:endParaRPr>
          </a:p>
          <a:p>
            <a:pPr marL="342900" indent="-342900">
              <a:buFont typeface="Wingdings" pitchFamily="2" charset="2"/>
              <a:buChar char="v"/>
              <a:defRPr/>
            </a:pPr>
            <a:r>
              <a:rPr lang="ms-MY" sz="2000" i="1" dirty="0">
                <a:solidFill>
                  <a:prstClr val="black"/>
                </a:solidFill>
                <a:latin typeface="Arial Rounded MT Bold" pitchFamily="34" charset="0"/>
              </a:rPr>
              <a:t>Biasanya surcaj tidak disyorkan</a:t>
            </a:r>
            <a:r>
              <a:rPr lang="ms-MY" b="1" dirty="0">
                <a:solidFill>
                  <a:prstClr val="black"/>
                </a:solidFill>
                <a:latin typeface="Arial" pitchFamily="34" charset="0"/>
              </a:rPr>
              <a:t>.</a:t>
            </a:r>
            <a:endParaRPr lang="ms-MY" dirty="0">
              <a:solidFill>
                <a:prstClr val="black"/>
              </a:solidFill>
            </a:endParaRPr>
          </a:p>
          <a:p>
            <a:pPr>
              <a:defRPr/>
            </a:pPr>
            <a:endParaRPr lang="ms-MY" sz="2000" b="1" dirty="0">
              <a:solidFill>
                <a:prstClr val="black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17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5837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B02D7E05-A1D1-4D3F-BDA3-B806811CAE7B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22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4. ASPEK PROSEDUR: KESALAHAN YANG BOLEH DI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8373" name="Rectangle 1"/>
          <p:cNvSpPr>
            <a:spLocks noChangeArrowheads="1"/>
          </p:cNvSpPr>
          <p:nvPr/>
        </p:nvSpPr>
        <p:spPr bwMode="auto">
          <a:xfrm>
            <a:off x="971550" y="1268413"/>
            <a:ext cx="7921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Arial Rounded MT Bold" pitchFamily="34" charset="0"/>
              </a:rPr>
              <a:t>d)  PENYIMPANGAN PERATURAN SEDIA ADA</a:t>
            </a:r>
            <a:endParaRPr lang="ms-MY" altLang="en-US" b="1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58374" name="Rectangle 5"/>
          <p:cNvSpPr>
            <a:spLocks noChangeArrowheads="1"/>
          </p:cNvSpPr>
          <p:nvPr/>
        </p:nvSpPr>
        <p:spPr bwMode="auto">
          <a:xfrm>
            <a:off x="971550" y="2060575"/>
            <a:ext cx="7921625" cy="378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000000"/>
                </a:solidFill>
                <a:latin typeface="Arial Rounded MT Bold" pitchFamily="34" charset="0"/>
              </a:rPr>
              <a:t>i) Berlaku Perbelanjaan Secara Darurat (A.P. 55)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 altLang="en-US" b="1">
              <a:solidFill>
                <a:srgbClr val="000000"/>
              </a:solidFill>
              <a:latin typeface="Albertus Extra Bold"/>
            </a:endParaRP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>
                <a:solidFill>
                  <a:srgbClr val="000000"/>
                </a:solidFill>
                <a:latin typeface="Arial Rounded MT Bold" pitchFamily="34" charset="0"/>
              </a:rPr>
              <a:t>Memberitahu KSP serta merta melalui Pegawai Pengawal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>
                <a:solidFill>
                  <a:srgbClr val="000000"/>
                </a:solidFill>
                <a:latin typeface="Arial Rounded MT Bold" pitchFamily="34" charset="0"/>
              </a:rPr>
              <a:t>Laporan bertulis hurai sebab penyimpangan kepada KSP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altLang="en-US">
                <a:solidFill>
                  <a:srgbClr val="000000"/>
                </a:solidFill>
                <a:latin typeface="Arial Rounded MT Bold" pitchFamily="34" charset="0"/>
              </a:rPr>
              <a:t>Permohonan Pendahuluan Diri atas nama pegawai yang bertanggungjawab</a:t>
            </a:r>
            <a:r>
              <a:rPr lang="en-US" altLang="en-US" b="1">
                <a:solidFill>
                  <a:srgbClr val="000000"/>
                </a:solidFill>
                <a:latin typeface="Albertus Extra Bold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6612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5939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10306FD-B971-4C13-BF85-E2BF080539B4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23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4. ASPEK PROSEDUR: KESALAHAN YANG BOLEH DI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59397" name="Rectangle 1"/>
          <p:cNvSpPr>
            <a:spLocks noChangeArrowheads="1"/>
          </p:cNvSpPr>
          <p:nvPr/>
        </p:nvSpPr>
        <p:spPr bwMode="auto">
          <a:xfrm>
            <a:off x="971550" y="1268413"/>
            <a:ext cx="7921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Arial Rounded MT Bold" pitchFamily="34" charset="0"/>
              </a:rPr>
              <a:t>d)  PENYIMPANGAN PERATURAN SEDIA ADA</a:t>
            </a:r>
            <a:endParaRPr lang="ms-MY" altLang="en-US" b="1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59398" name="Rectangle 5"/>
          <p:cNvSpPr>
            <a:spLocks noChangeArrowheads="1"/>
          </p:cNvSpPr>
          <p:nvPr/>
        </p:nvSpPr>
        <p:spPr bwMode="auto">
          <a:xfrm>
            <a:off x="971550" y="2060575"/>
            <a:ext cx="7921625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b="1">
                <a:solidFill>
                  <a:srgbClr val="000000"/>
                </a:solidFill>
                <a:latin typeface="Arial Rounded MT Bold" pitchFamily="34" charset="0"/>
              </a:rPr>
              <a:t>ii) Kesalahan Dalam Urusan Perolehan</a:t>
            </a:r>
          </a:p>
          <a:p>
            <a:pPr eaLnBrk="1" hangingPunct="1">
              <a:spcBef>
                <a:spcPct val="50000"/>
              </a:spcBef>
            </a:pPr>
            <a:endParaRPr lang="en-US" altLang="en-US" b="1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>
                <a:solidFill>
                  <a:srgbClr val="000000"/>
                </a:solidFill>
                <a:latin typeface="Arial Rounded MT Bold" pitchFamily="34" charset="0"/>
              </a:rPr>
              <a:t>Surcaj juga akan disyorkan jika Kerajaan menanggung perbelanjaan-perbelanjaan tidak sepatutnya dalam urusan perolehan disebabkan tidak mengikut peraturan, tiada peruntukan, belanja melebihi siling, tanpa pesanan Kerajaan, tiada kontrak sah, tiada kelulusan dan sebagainya.</a:t>
            </a:r>
          </a:p>
        </p:txBody>
      </p:sp>
    </p:spTree>
    <p:extLst>
      <p:ext uri="{BB962C8B-B14F-4D97-AF65-F5344CB8AC3E}">
        <p14:creationId xmlns:p14="http://schemas.microsoft.com/office/powerpoint/2010/main" val="355467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6041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D3A61881-594A-4C12-A33E-AC8F3DBD4F50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24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4. ASPEK PROSEDUR: KESALAHAN YANG BOLEH DI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0421" name="Rectangle 1"/>
          <p:cNvSpPr>
            <a:spLocks noChangeArrowheads="1"/>
          </p:cNvSpPr>
          <p:nvPr/>
        </p:nvSpPr>
        <p:spPr bwMode="auto">
          <a:xfrm>
            <a:off x="971550" y="1268413"/>
            <a:ext cx="7921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Arial Rounded MT Bold" pitchFamily="34" charset="0"/>
              </a:rPr>
              <a:t>d)  PENYIMPANGAN PERATURAN SEDIA ADA</a:t>
            </a:r>
            <a:endParaRPr lang="ms-MY" altLang="en-US" b="1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551" y="2226945"/>
            <a:ext cx="733425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iii) </a:t>
            </a: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Perbelanjaan</a:t>
            </a: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Melebehi</a:t>
            </a: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Peruntukan</a:t>
            </a: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 (A.P. 54)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endParaRPr lang="en-US" sz="2000" dirty="0" smtClean="0">
              <a:latin typeface="Arial Rounded MT Bold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000" dirty="0" err="1" smtClean="0">
                <a:latin typeface="Arial Rounded MT Bold" pitchFamily="34" charset="0"/>
              </a:rPr>
              <a:t>Permohonan</a:t>
            </a:r>
            <a:r>
              <a:rPr lang="en-US" sz="2000" dirty="0" smtClean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Pendahuluan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Diri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atas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nama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pegawai</a:t>
            </a:r>
            <a:r>
              <a:rPr lang="en-US" sz="2000" dirty="0">
                <a:latin typeface="Arial Rounded MT Bold" pitchFamily="34" charset="0"/>
              </a:rPr>
              <a:t> yang </a:t>
            </a:r>
            <a:r>
              <a:rPr lang="en-US" sz="2000" dirty="0" err="1">
                <a:latin typeface="Arial Rounded MT Bold" pitchFamily="34" charset="0"/>
              </a:rPr>
              <a:t>bertanggungjawab</a:t>
            </a:r>
            <a:r>
              <a:rPr lang="en-US" sz="2000" dirty="0">
                <a:latin typeface="Arial Rounded MT Bold" pitchFamily="34" charset="0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000" dirty="0" err="1">
                <a:latin typeface="Arial Rounded MT Bold" pitchFamily="34" charset="0"/>
              </a:rPr>
              <a:t>Laporan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Penyiasatan</a:t>
            </a:r>
            <a:r>
              <a:rPr lang="en-US" sz="2000" dirty="0">
                <a:latin typeface="Arial Rounded MT Bold" pitchFamily="34" charset="0"/>
              </a:rPr>
              <a:t> 60 </a:t>
            </a:r>
            <a:r>
              <a:rPr lang="en-US" sz="2000" dirty="0" err="1">
                <a:latin typeface="Arial Rounded MT Bold" pitchFamily="34" charset="0"/>
              </a:rPr>
              <a:t>hari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dari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tarikh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Pendahuluan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Diri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diluluskan</a:t>
            </a:r>
            <a:r>
              <a:rPr lang="en-US" sz="2000" dirty="0">
                <a:latin typeface="Arial Rounded MT Bold" pitchFamily="34" charset="0"/>
              </a:rPr>
              <a:t>.</a:t>
            </a:r>
          </a:p>
          <a:p>
            <a:pPr marL="342900" indent="-342900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000" dirty="0" err="1">
                <a:latin typeface="Arial Rounded MT Bold" pitchFamily="34" charset="0"/>
              </a:rPr>
              <a:t>Keputusan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Perbendaharaan</a:t>
            </a:r>
            <a:r>
              <a:rPr lang="en-US" sz="2000" dirty="0">
                <a:latin typeface="Arial Rounded MT Bold" pitchFamily="34" charset="0"/>
              </a:rPr>
              <a:t> / </a:t>
            </a:r>
            <a:r>
              <a:rPr lang="en-US" sz="2000" dirty="0" err="1">
                <a:latin typeface="Arial Rounded MT Bold" pitchFamily="34" charset="0"/>
              </a:rPr>
              <a:t>pelarasan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Pendahuluan</a:t>
            </a:r>
            <a:r>
              <a:rPr lang="en-US" sz="2000" dirty="0">
                <a:latin typeface="Arial Rounded MT Bold" pitchFamily="34" charset="0"/>
              </a:rPr>
              <a:t> </a:t>
            </a:r>
            <a:r>
              <a:rPr lang="en-US" sz="2000" dirty="0" err="1">
                <a:latin typeface="Arial Rounded MT Bold" pitchFamily="34" charset="0"/>
              </a:rPr>
              <a:t>Diri</a:t>
            </a:r>
            <a:r>
              <a:rPr lang="en-US" sz="2000" dirty="0">
                <a:latin typeface="Arial Rounded MT Bold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3203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6144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6DE9E993-1B4B-447D-8E87-EC1CEE37C6F3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25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260350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4. ASPEK PROSEDUR: KESALAHAN YANG BOLEH DI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61445" name="Rectangle 1"/>
          <p:cNvSpPr>
            <a:spLocks noChangeArrowheads="1"/>
          </p:cNvSpPr>
          <p:nvPr/>
        </p:nvSpPr>
        <p:spPr bwMode="auto">
          <a:xfrm>
            <a:off x="971550" y="1268413"/>
            <a:ext cx="79216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rgbClr val="000000"/>
                </a:solidFill>
                <a:latin typeface="Arial Rounded MT Bold" pitchFamily="34" charset="0"/>
              </a:rPr>
              <a:t>d)  PENYIMPANGAN PERATURAN SEDIA ADA</a:t>
            </a:r>
            <a:endParaRPr lang="ms-MY" altLang="en-US" b="1">
              <a:solidFill>
                <a:srgbClr val="000000"/>
              </a:solidFill>
              <a:latin typeface="Arial Rounded MT Bold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71551" y="2133868"/>
            <a:ext cx="7410450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iv) KSP </a:t>
            </a: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Puas</a:t>
            </a: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Hati</a:t>
            </a: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 Ada </a:t>
            </a:r>
            <a:r>
              <a:rPr lang="en-US" sz="2000" b="1" dirty="0" err="1">
                <a:solidFill>
                  <a:prstClr val="black"/>
                </a:solidFill>
                <a:latin typeface="Arial Rounded MT Bold" pitchFamily="34" charset="0"/>
              </a:rPr>
              <a:t>Tanggungan</a:t>
            </a:r>
            <a:r>
              <a:rPr lang="en-US" sz="2000" b="1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latin typeface="Arial Rounded MT Bold" pitchFamily="34" charset="0"/>
              </a:rPr>
              <a:t>Kontrak</a:t>
            </a:r>
            <a:endParaRPr lang="en-US" sz="2000" b="1" dirty="0" smtClean="0">
              <a:solidFill>
                <a:prstClr val="black"/>
              </a:solidFill>
              <a:latin typeface="Arial Rounded MT Bold" pitchFamily="34" charset="0"/>
            </a:endParaRPr>
          </a:p>
          <a:p>
            <a:pPr>
              <a:spcBef>
                <a:spcPct val="50000"/>
              </a:spcBef>
              <a:defRPr/>
            </a:pPr>
            <a:endParaRPr lang="en-US" b="1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Permohonan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Pendahuluan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Diri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atas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nama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pegawai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yang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bertanggungjawab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Laporan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Penyiasatan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60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hari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dari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tarikh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Pendahuluan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Diri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diluluskan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§"/>
              <a:defRPr/>
            </a:pP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Keputusan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Perbendaharaan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/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pelarasan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Pendahuluan</a:t>
            </a:r>
            <a:r>
              <a:rPr lang="en-US" sz="2000" dirty="0">
                <a:solidFill>
                  <a:srgbClr val="000000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 Rounded MT Bold" pitchFamily="34" charset="0"/>
              </a:rPr>
              <a:t>Diri</a:t>
            </a:r>
            <a:r>
              <a:rPr lang="en-US" dirty="0">
                <a:solidFill>
                  <a:srgbClr val="000000"/>
                </a:solidFill>
                <a:latin typeface="Arial Rounded MT Bold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3362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  <a:endParaRPr lang="en-US" altLang="en-US" sz="1200" dirty="0" smtClean="0"/>
          </a:p>
        </p:txBody>
      </p:sp>
      <p:sp>
        <p:nvSpPr>
          <p:cNvPr id="6246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6D4886E0-EB61-4C00-A2C1-962E0E81147A}" type="slidenum">
              <a:rPr lang="en-US" altLang="en-US" sz="1600" smtClean="0"/>
              <a:pPr eaLnBrk="1" hangingPunct="1"/>
              <a:t>26</a:t>
            </a:fld>
            <a:endParaRPr lang="en-US" altLang="en-US" sz="1600" smtClean="0"/>
          </a:p>
        </p:txBody>
      </p:sp>
      <p:sp>
        <p:nvSpPr>
          <p:cNvPr id="62468" name="Rectangle 1"/>
          <p:cNvSpPr>
            <a:spLocks noChangeArrowheads="1"/>
          </p:cNvSpPr>
          <p:nvPr/>
        </p:nvSpPr>
        <p:spPr bwMode="auto">
          <a:xfrm>
            <a:off x="971550" y="1268413"/>
            <a:ext cx="7993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fi-FI" altLang="en-US" b="1">
                <a:latin typeface="Arial Rounded MT Bold" pitchFamily="34" charset="0"/>
              </a:rPr>
              <a:t>a) PIHAK BERKUASA MENGENAKAN TINDAKAN SURCAJ </a:t>
            </a:r>
            <a:endParaRPr lang="ms-MY" altLang="en-US">
              <a:latin typeface="Arial Rounded MT Bold" pitchFamily="34" charset="0"/>
            </a:endParaRPr>
          </a:p>
        </p:txBody>
      </p:sp>
      <p:sp>
        <p:nvSpPr>
          <p:cNvPr id="62469" name="Rectangle 2"/>
          <p:cNvSpPr>
            <a:spLocks noChangeArrowheads="1"/>
          </p:cNvSpPr>
          <p:nvPr/>
        </p:nvSpPr>
        <p:spPr bwMode="auto">
          <a:xfrm>
            <a:off x="971550" y="2589213"/>
            <a:ext cx="81724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q"/>
            </a:pPr>
            <a:r>
              <a:rPr lang="ms-MY" altLang="en-US">
                <a:latin typeface="Arial Rounded MT Bold" pitchFamily="34" charset="0"/>
              </a:rPr>
              <a:t>PBTT yang mempunyai kuasa selain daripada mengenakan hukuman buang kerja atau turun pangkat</a:t>
            </a:r>
            <a:r>
              <a:rPr lang="ms-MY" altLang="en-US" b="1">
                <a:latin typeface="Arial" pitchFamily="34" charset="0"/>
              </a:rPr>
              <a:t>. </a:t>
            </a:r>
            <a:endParaRPr lang="ms-MY" altLang="en-US"/>
          </a:p>
        </p:txBody>
      </p:sp>
      <p:sp>
        <p:nvSpPr>
          <p:cNvPr id="62470" name="Rectangle 3"/>
          <p:cNvSpPr>
            <a:spLocks noChangeArrowheads="1"/>
          </p:cNvSpPr>
          <p:nvPr/>
        </p:nvSpPr>
        <p:spPr bwMode="auto">
          <a:xfrm>
            <a:off x="971550" y="4100513"/>
            <a:ext cx="79930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q"/>
            </a:pPr>
            <a:r>
              <a:rPr lang="ms-MY" altLang="en-US">
                <a:latin typeface="Arial Rounded MT Bold" pitchFamily="34" charset="0"/>
              </a:rPr>
              <a:t>PBTT yang diwujudkan di bawah peraturan - peraturan lembaga tatatertib perkhidmatan awam 1993, p.u.(a) 396/1993. </a:t>
            </a:r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8486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012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6349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B12BD524-F8C2-4E16-9292-95AD6E2CFD98}" type="slidenum">
              <a:rPr lang="en-US" altLang="en-US" sz="1600" smtClean="0"/>
              <a:pPr eaLnBrk="1" hangingPunct="1"/>
              <a:t>27</a:t>
            </a:fld>
            <a:endParaRPr lang="en-US" altLang="en-US" sz="1600" smtClean="0"/>
          </a:p>
        </p:txBody>
      </p:sp>
      <p:grpSp>
        <p:nvGrpSpPr>
          <p:cNvPr id="63492" name="Group 3"/>
          <p:cNvGrpSpPr>
            <a:grpSpLocks/>
          </p:cNvGrpSpPr>
          <p:nvPr/>
        </p:nvGrpSpPr>
        <p:grpSpPr bwMode="auto">
          <a:xfrm>
            <a:off x="609600" y="2209800"/>
            <a:ext cx="7927290" cy="3587154"/>
            <a:chOff x="179388" y="1844675"/>
            <a:chExt cx="6428630" cy="3587155"/>
          </a:xfrm>
        </p:grpSpPr>
        <p:sp>
          <p:nvSpPr>
            <p:cNvPr id="63495" name="Rectangle 11"/>
            <p:cNvSpPr>
              <a:spLocks noChangeArrowheads="1"/>
            </p:cNvSpPr>
            <p:nvPr/>
          </p:nvSpPr>
          <p:spPr bwMode="auto">
            <a:xfrm>
              <a:off x="179388" y="4508500"/>
              <a:ext cx="2675273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ms-MY" altLang="en-US" sz="1800" b="1" dirty="0">
                  <a:latin typeface="Arial" pitchFamily="34" charset="0"/>
                </a:rPr>
                <a:t>KUMPULAN SOKONGAN GRED </a:t>
              </a:r>
              <a:r>
                <a:rPr lang="ms-MY" altLang="en-US" sz="1800" b="1" dirty="0" smtClean="0">
                  <a:latin typeface="Arial" pitchFamily="34" charset="0"/>
                </a:rPr>
                <a:t>1</a:t>
              </a:r>
            </a:p>
            <a:p>
              <a:pPr eaLnBrk="1" hangingPunct="1"/>
              <a:r>
                <a:rPr lang="ms-MY" altLang="en-US" sz="1800" b="1" dirty="0" smtClean="0">
                  <a:latin typeface="Arial" pitchFamily="34" charset="0"/>
                </a:rPr>
                <a:t>HINGGA </a:t>
              </a:r>
              <a:r>
                <a:rPr lang="ms-MY" altLang="en-US" sz="1800" b="1" dirty="0">
                  <a:latin typeface="Arial" pitchFamily="34" charset="0"/>
                </a:rPr>
                <a:t>40 </a:t>
              </a:r>
              <a:endParaRPr lang="ms-MY" altLang="en-US" sz="1800" dirty="0"/>
            </a:p>
          </p:txBody>
        </p:sp>
        <p:sp>
          <p:nvSpPr>
            <p:cNvPr id="63496" name="Rectangle 12"/>
            <p:cNvSpPr>
              <a:spLocks noChangeArrowheads="1"/>
            </p:cNvSpPr>
            <p:nvPr/>
          </p:nvSpPr>
          <p:spPr bwMode="auto">
            <a:xfrm>
              <a:off x="2673046" y="4508500"/>
              <a:ext cx="393497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nn-NO" altLang="en-US" sz="1800" b="1" dirty="0">
                  <a:latin typeface="Arial" pitchFamily="34" charset="0"/>
                </a:rPr>
                <a:t>LTT BAGI KUMPULAN SOKONGAN NO.2 </a:t>
              </a:r>
              <a:endParaRPr lang="ms-MY" altLang="en-US" sz="1800" dirty="0"/>
            </a:p>
          </p:txBody>
        </p:sp>
        <p:sp>
          <p:nvSpPr>
            <p:cNvPr id="63497" name="Rectangle 1"/>
            <p:cNvSpPr>
              <a:spLocks noChangeArrowheads="1"/>
            </p:cNvSpPr>
            <p:nvPr/>
          </p:nvSpPr>
          <p:spPr bwMode="auto">
            <a:xfrm>
              <a:off x="179388" y="1844675"/>
              <a:ext cx="261356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nl-NL" altLang="en-US" sz="1800" b="1" dirty="0">
                  <a:latin typeface="Arial" pitchFamily="34" charset="0"/>
                </a:rPr>
                <a:t>KPT DAN KPDP GRED </a:t>
              </a:r>
              <a:r>
                <a:rPr lang="nl-NL" altLang="en-US" sz="1800" b="1" dirty="0" smtClean="0">
                  <a:latin typeface="Arial" pitchFamily="34" charset="0"/>
                </a:rPr>
                <a:t>47</a:t>
              </a:r>
            </a:p>
            <a:p>
              <a:pPr eaLnBrk="1" hangingPunct="1"/>
              <a:r>
                <a:rPr lang="nl-NL" altLang="en-US" sz="1800" b="1" dirty="0" smtClean="0">
                  <a:latin typeface="Arial" pitchFamily="34" charset="0"/>
                </a:rPr>
                <a:t>DAN </a:t>
              </a:r>
              <a:r>
                <a:rPr lang="nl-NL" altLang="en-US" sz="1800" b="1" dirty="0">
                  <a:latin typeface="Arial" pitchFamily="34" charset="0"/>
                </a:rPr>
                <a:t>KE ATAS </a:t>
              </a:r>
              <a:endParaRPr lang="ms-MY" altLang="en-US" sz="1800" dirty="0"/>
            </a:p>
          </p:txBody>
        </p:sp>
        <p:sp>
          <p:nvSpPr>
            <p:cNvPr id="63498" name="Rectangle 2"/>
            <p:cNvSpPr>
              <a:spLocks noChangeArrowheads="1"/>
            </p:cNvSpPr>
            <p:nvPr/>
          </p:nvSpPr>
          <p:spPr bwMode="auto">
            <a:xfrm>
              <a:off x="179388" y="3198813"/>
              <a:ext cx="1494032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sv-SE" altLang="en-US" sz="1800" b="1" dirty="0">
                  <a:latin typeface="Arial" pitchFamily="34" charset="0"/>
                </a:rPr>
                <a:t>KPDP GRED 41 HINGGA 45 </a:t>
              </a:r>
              <a:endParaRPr lang="ms-MY" altLang="en-US" sz="1800" dirty="0"/>
            </a:p>
          </p:txBody>
        </p:sp>
        <p:sp>
          <p:nvSpPr>
            <p:cNvPr id="63499" name="Rectangle 3"/>
            <p:cNvSpPr>
              <a:spLocks noChangeArrowheads="1"/>
            </p:cNvSpPr>
            <p:nvPr/>
          </p:nvSpPr>
          <p:spPr bwMode="auto">
            <a:xfrm>
              <a:off x="2673044" y="3173413"/>
              <a:ext cx="359913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ms-MY" altLang="en-US" sz="1800" b="1" dirty="0">
                  <a:latin typeface="Arial" pitchFamily="34" charset="0"/>
                </a:rPr>
                <a:t>LTT KUMPULAN PENGURUSAN NO.2 </a:t>
              </a:r>
              <a:endParaRPr lang="ms-MY" altLang="en-US" sz="1800" dirty="0"/>
            </a:p>
          </p:txBody>
        </p:sp>
        <p:sp>
          <p:nvSpPr>
            <p:cNvPr id="63500" name="Rectangle 4"/>
            <p:cNvSpPr>
              <a:spLocks noChangeArrowheads="1"/>
            </p:cNvSpPr>
            <p:nvPr/>
          </p:nvSpPr>
          <p:spPr bwMode="auto">
            <a:xfrm>
              <a:off x="2673044" y="1878013"/>
              <a:ext cx="35222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ms-MY" altLang="en-US" sz="1800" b="1" dirty="0">
                  <a:latin typeface="Arial" pitchFamily="34" charset="0"/>
                </a:rPr>
                <a:t>LTT KUMPULAN PENGURUSAN NO.1 </a:t>
              </a:r>
              <a:endParaRPr lang="ms-MY" altLang="en-US" sz="1800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971550" y="549275"/>
            <a:ext cx="78486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20788"/>
            <a:ext cx="7848600" cy="8302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a) PIHAK BERKUASA MENGENAKAN TINDAKAN SURCAJ 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26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6451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3F920DE7-469F-4D9A-9244-86F2A9CEA5F3}" type="slidenum">
              <a:rPr lang="en-US" altLang="en-US" sz="1600" smtClean="0"/>
              <a:pPr eaLnBrk="1" hangingPunct="1"/>
              <a:t>28</a:t>
            </a:fld>
            <a:endParaRPr lang="en-US" altLang="en-US" sz="1600" smtClean="0"/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8486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20788"/>
            <a:ext cx="78486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b) PERATURAN MENGENAI SURCAJ 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64518" name="Rectangle 4"/>
          <p:cNvSpPr>
            <a:spLocks noChangeArrowheads="1"/>
          </p:cNvSpPr>
          <p:nvPr/>
        </p:nvSpPr>
        <p:spPr bwMode="auto">
          <a:xfrm>
            <a:off x="971550" y="2060575"/>
            <a:ext cx="7848600" cy="329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nn-NO" altLang="en-US" sz="2000" b="1">
                <a:solidFill>
                  <a:srgbClr val="000000"/>
                </a:solidFill>
                <a:latin typeface="Arial" pitchFamily="34" charset="0"/>
              </a:rPr>
              <a:t>SEKSYEN 15A (4), AKTA PROSEDUR KEWANGAN 1957. </a:t>
            </a:r>
          </a:p>
          <a:p>
            <a:pPr eaLnBrk="1" hangingPunct="1"/>
            <a:endParaRPr lang="nn-NO" altLang="en-US" sz="2000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/>
            <a:r>
              <a:rPr lang="ms-MY" altLang="en-US">
                <a:solidFill>
                  <a:srgbClr val="000000"/>
                </a:solidFill>
                <a:latin typeface="Arial Rounded MT Bold" pitchFamily="34" charset="0"/>
              </a:rPr>
              <a:t>"adalah menjadi tanggungjawab seseorang pegawai pengawal untuk melaporkan secara bertulis kepada suruhanjaya perkhidmatan (lembaga tatatertib yang berkenaan) dan pihak berkuasa kewangan (perbendaharaan) mengenai apa- apa kejadian yang boleh dikenakan surcaj di bawah seksyen 18 (a), (b), (c), (d) dan (e)". </a:t>
            </a:r>
          </a:p>
        </p:txBody>
      </p:sp>
    </p:spTree>
    <p:extLst>
      <p:ext uri="{BB962C8B-B14F-4D97-AF65-F5344CB8AC3E}">
        <p14:creationId xmlns:p14="http://schemas.microsoft.com/office/powerpoint/2010/main" val="30379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6553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5E4C5A11-3F1C-4266-90D9-99A8D39CD21D}" type="slidenum">
              <a:rPr lang="en-US" altLang="en-US" sz="1600" smtClean="0"/>
              <a:pPr eaLnBrk="1" hangingPunct="1"/>
              <a:t>29</a:t>
            </a:fld>
            <a:endParaRPr lang="en-US" altLang="en-US" sz="1600" smtClean="0"/>
          </a:p>
        </p:txBody>
      </p:sp>
      <p:sp>
        <p:nvSpPr>
          <p:cNvPr id="65540" name="Rectangle 3"/>
          <p:cNvSpPr>
            <a:spLocks noChangeArrowheads="1"/>
          </p:cNvSpPr>
          <p:nvPr/>
        </p:nvSpPr>
        <p:spPr bwMode="auto">
          <a:xfrm>
            <a:off x="971550" y="2736850"/>
            <a:ext cx="7993063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ms-MY" altLang="en-US" sz="2000" b="1">
                <a:latin typeface="Arial" pitchFamily="34" charset="0"/>
              </a:rPr>
              <a:t>SEKSYEN 18 </a:t>
            </a:r>
          </a:p>
          <a:p>
            <a:pPr eaLnBrk="1" hangingPunct="1"/>
            <a:endParaRPr lang="ms-MY" altLang="en-US" sz="2000">
              <a:latin typeface="Arial" pitchFamily="34" charset="0"/>
            </a:endParaRPr>
          </a:p>
          <a:p>
            <a:pPr eaLnBrk="1" hangingPunct="1"/>
            <a:r>
              <a:rPr lang="ms-MY" altLang="en-US">
                <a:latin typeface="Arial Rounded MT Bold" pitchFamily="34" charset="0"/>
              </a:rPr>
              <a:t>sekiranya suruhanjaya perkhidmatan berkenaan setelah berunding dengan pihak berkuasa kewangan perbendaharaan mendapati seseorang pegawai awam persekutuan/ negeri telah melakukan:</a:t>
            </a:r>
          </a:p>
          <a:p>
            <a:pPr eaLnBrk="1" hangingPunct="1"/>
            <a:r>
              <a:rPr lang="ms-MY" altLang="en-US" sz="2000" b="1">
                <a:latin typeface="Arial" pitchFamily="34" charset="0"/>
              </a:rPr>
              <a:t> </a:t>
            </a:r>
            <a:endParaRPr lang="ms-MY" altLang="en-US" sz="2000">
              <a:latin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0113" y="549275"/>
            <a:ext cx="7920037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12946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b) PERATURAN MENGENAI SURCAJ 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082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3891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8F3C3DE9-ACC2-4328-BFC3-B8F1689DFBFE}" type="slidenum">
              <a:rPr lang="en-US" altLang="en-US" sz="1600" smtClean="0">
                <a:solidFill>
                  <a:srgbClr val="FFFFFF"/>
                </a:solidFill>
              </a:rPr>
              <a:pPr eaLnBrk="1" hangingPunct="1"/>
              <a:t>3</a:t>
            </a:fld>
            <a:endParaRPr lang="en-US" altLang="en-US" sz="1600" smtClean="0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79499" y="332656"/>
            <a:ext cx="7584989" cy="758171"/>
            <a:chOff x="551914" y="88212"/>
            <a:chExt cx="7584989" cy="2334645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551914" y="414388"/>
              <a:ext cx="7584989" cy="883063"/>
            </a:xfrm>
            <a:prstGeom prst="rect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551914" y="88212"/>
              <a:ext cx="7584989" cy="2334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14454" tIns="121920" rIns="121920" bIns="121920" spcCol="1270" anchor="ctr"/>
            <a:lstStyle/>
            <a:p>
              <a:pPr defTabSz="2133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b="1" dirty="0">
                  <a:solidFill>
                    <a:schemeClr val="tx1"/>
                  </a:solidFill>
                  <a:latin typeface="Arial Rounded MT Bold" pitchFamily="34" charset="0"/>
                </a:rPr>
                <a:t>DEFINISI SURCAJ</a:t>
              </a:r>
              <a:endParaRPr lang="ms-MY" sz="2800" b="1" dirty="0">
                <a:solidFill>
                  <a:schemeClr val="tx1"/>
                </a:solidFill>
                <a:latin typeface="Arial Rounded MT Bold" pitchFamily="34" charset="0"/>
              </a:endParaRPr>
            </a:p>
          </p:txBody>
        </p:sp>
      </p:grpSp>
      <p:sp>
        <p:nvSpPr>
          <p:cNvPr id="78854" name="Rectangle 3"/>
          <p:cNvSpPr>
            <a:spLocks noChangeArrowheads="1"/>
          </p:cNvSpPr>
          <p:nvPr/>
        </p:nvSpPr>
        <p:spPr bwMode="auto">
          <a:xfrm>
            <a:off x="963613" y="1341438"/>
            <a:ext cx="71374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Wingdings" pitchFamily="2" charset="2"/>
              <a:buChar char="q"/>
              <a:defRPr/>
            </a:pPr>
            <a:r>
              <a:rPr lang="en-US" b="1" dirty="0">
                <a:latin typeface="Arial" pitchFamily="34" charset="0"/>
              </a:rPr>
              <a:t>‘</a:t>
            </a:r>
            <a:r>
              <a:rPr lang="en-US" b="1" i="1" dirty="0">
                <a:latin typeface="Arial" pitchFamily="34" charset="0"/>
              </a:rPr>
              <a:t>Expenditure marked by the auditor as </a:t>
            </a:r>
            <a:r>
              <a:rPr lang="en-US" b="1" i="1" dirty="0" err="1">
                <a:solidFill>
                  <a:srgbClr val="002060"/>
                </a:solidFill>
                <a:latin typeface="Arial" pitchFamily="34" charset="0"/>
              </a:rPr>
              <a:t>unauthorised</a:t>
            </a:r>
            <a:r>
              <a:rPr lang="en-US" b="1" i="1" dirty="0">
                <a:latin typeface="Arial" pitchFamily="34" charset="0"/>
              </a:rPr>
              <a:t> and to be refunded’ </a:t>
            </a:r>
          </a:p>
          <a:p>
            <a:pPr>
              <a:spcBef>
                <a:spcPct val="50000"/>
              </a:spcBef>
              <a:defRPr/>
            </a:pPr>
            <a:r>
              <a:rPr lang="en-US" sz="2800" b="1" dirty="0">
                <a:latin typeface="Arial" pitchFamily="34" charset="0"/>
              </a:rPr>
              <a:t>….</a:t>
            </a:r>
            <a:r>
              <a:rPr lang="en-US" sz="1800" b="1" dirty="0">
                <a:latin typeface="Arial" pitchFamily="34" charset="0"/>
              </a:rPr>
              <a:t>Oxford Dictionary</a:t>
            </a:r>
            <a:endParaRPr lang="en-US" sz="2800" b="1" dirty="0">
              <a:latin typeface="Arial" pitchFamily="34" charset="0"/>
            </a:endParaRPr>
          </a:p>
        </p:txBody>
      </p:sp>
      <p:sp>
        <p:nvSpPr>
          <p:cNvPr id="38918" name="Rectangle 5"/>
          <p:cNvSpPr>
            <a:spLocks noChangeArrowheads="1"/>
          </p:cNvSpPr>
          <p:nvPr/>
        </p:nvSpPr>
        <p:spPr bwMode="auto">
          <a:xfrm>
            <a:off x="1050925" y="3068638"/>
            <a:ext cx="7192963" cy="326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q"/>
            </a:pPr>
            <a:r>
              <a:rPr lang="en-US" altLang="en-US" b="1">
                <a:latin typeface="Arial" pitchFamily="34" charset="0"/>
              </a:rPr>
              <a:t>‘ </a:t>
            </a:r>
            <a:r>
              <a:rPr lang="en-US" altLang="en-US" b="1">
                <a:solidFill>
                  <a:srgbClr val="002060"/>
                </a:solidFill>
                <a:latin typeface="Arial" pitchFamily="34" charset="0"/>
              </a:rPr>
              <a:t>Mendapatkan semula </a:t>
            </a:r>
            <a:r>
              <a:rPr lang="en-US" altLang="en-US" b="1">
                <a:latin typeface="Arial" pitchFamily="34" charset="0"/>
              </a:rPr>
              <a:t>amaun wang awam/nilai barang awam yang hilang dari orang yang bertanggungjawab terhadap kehilangan tersebut ’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 typeface="Wingdings" pitchFamily="2" charset="2"/>
              <a:buChar char="q"/>
            </a:pPr>
            <a:r>
              <a:rPr lang="ms-MY" altLang="en-US" b="1">
                <a:solidFill>
                  <a:srgbClr val="000000"/>
                </a:solidFill>
                <a:latin typeface="Trebuchet MS" pitchFamily="34" charset="0"/>
              </a:rPr>
              <a:t>Surcaj adalah suatu kaedah bagi kerajaan </a:t>
            </a:r>
            <a:r>
              <a:rPr lang="ms-MY" altLang="en-US" b="1">
                <a:solidFill>
                  <a:srgbClr val="002060"/>
                </a:solidFill>
                <a:latin typeface="Trebuchet MS" pitchFamily="34" charset="0"/>
              </a:rPr>
              <a:t>mengutip balik </a:t>
            </a:r>
            <a:r>
              <a:rPr lang="ms-MY" altLang="en-US" b="1">
                <a:solidFill>
                  <a:srgbClr val="000000"/>
                </a:solidFill>
                <a:latin typeface="Trebuchet MS" pitchFamily="34" charset="0"/>
              </a:rPr>
              <a:t>segala kehilangan atau kerugian di pihak kerajaan yang telah dilakukan oleh pegawai atas sebab-sebab tertentu.</a:t>
            </a:r>
            <a:endParaRPr lang="en-US" altLang="en-US" b="1">
              <a:latin typeface="Arial" pitchFamily="34" charset="0"/>
            </a:endParaRPr>
          </a:p>
        </p:txBody>
      </p:sp>
      <p:pic>
        <p:nvPicPr>
          <p:cNvPr id="38919" name="Picture 2" descr="C:\Users\khamde\AppData\Local\Microsoft\Windows\Temporary Internet Files\Content.IE5\XV0TDKH2\MC9004370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-26988"/>
            <a:ext cx="1395412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20" name="Picture 8" descr="C:\Program Files (x86)\Microsoft Office\MEDIA\CAGCAT10\j0222015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641475"/>
            <a:ext cx="1781175" cy="178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925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  <a:endParaRPr lang="en-US" altLang="en-US" sz="1200" dirty="0" smtClean="0"/>
          </a:p>
        </p:txBody>
      </p:sp>
      <p:sp>
        <p:nvSpPr>
          <p:cNvPr id="6656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2B781B49-F756-4322-BE46-7E87189869C9}" type="slidenum">
              <a:rPr lang="en-US" altLang="en-US" sz="1600" smtClean="0"/>
              <a:pPr eaLnBrk="1" hangingPunct="1"/>
              <a:t>30</a:t>
            </a:fld>
            <a:endParaRPr lang="en-US" altLang="en-US" sz="1600" smtClean="0"/>
          </a:p>
        </p:txBody>
      </p:sp>
      <p:sp>
        <p:nvSpPr>
          <p:cNvPr id="125957" name="Rectangle 3"/>
          <p:cNvSpPr>
            <a:spLocks noChangeArrowheads="1"/>
          </p:cNvSpPr>
          <p:nvPr/>
        </p:nvSpPr>
        <p:spPr bwMode="auto">
          <a:xfrm>
            <a:off x="971550" y="1803400"/>
            <a:ext cx="7993063" cy="488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ms-MY" sz="2000" b="1" dirty="0">
                <a:solidFill>
                  <a:prstClr val="black"/>
                </a:solidFill>
                <a:latin typeface="Arial" pitchFamily="34" charset="0"/>
              </a:rPr>
              <a:t>SEKSYEN18 (a) </a:t>
            </a:r>
          </a:p>
          <a:p>
            <a:pPr>
              <a:defRPr/>
            </a:pPr>
            <a:endParaRPr lang="ms-MY" sz="2000" dirty="0">
              <a:solidFill>
                <a:prstClr val="black"/>
              </a:solidFill>
              <a:latin typeface="Arial" pitchFamily="34" charset="0"/>
            </a:endParaRPr>
          </a:p>
          <a:p>
            <a:pPr>
              <a:defRPr/>
            </a:pP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“telah </a:t>
            </a:r>
            <a:r>
              <a:rPr lang="ms-MY" dirty="0">
                <a:solidFill>
                  <a:srgbClr val="FF0000"/>
                </a:solidFill>
                <a:latin typeface="Arial Rounded MT Bold" pitchFamily="34" charset="0"/>
              </a:rPr>
              <a:t>gagal memungut </a:t>
            </a: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apa-apa</a:t>
            </a:r>
            <a:r>
              <a:rPr lang="ms-MY" dirty="0">
                <a:solidFill>
                  <a:srgbClr val="FF0000"/>
                </a:solidFill>
                <a:latin typeface="Arial Rounded MT Bold" pitchFamily="34" charset="0"/>
              </a:rPr>
              <a:t> wang </a:t>
            </a: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yang terhutang kepada kerajaan persekutuan atau kerajaan negeri yang mana ia sedang atau telah bertanggungjawab“</a:t>
            </a:r>
          </a:p>
          <a:p>
            <a:pPr marL="352425" indent="-352425" eaLnBrk="0" hangingPunct="0">
              <a:lnSpc>
                <a:spcPct val="105000"/>
              </a:lnSpc>
              <a:defRPr/>
            </a:pP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CONTOH:</a:t>
            </a: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i)	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Tidak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ambil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tindakan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pungut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hasil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bayaran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balik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 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pinjaman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pendahuluan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caj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perkhidmatan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dll</a:t>
            </a: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ii)	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Kelemahan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sistem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pungutan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sehingga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pembayar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dapat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mengelak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dari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membayar</a:t>
            </a: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>
              <a:defRPr/>
            </a:pP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0113" y="549275"/>
            <a:ext cx="7920037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12946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b) PERATURAN MENGENAI SURCAJ 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703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  <a:endParaRPr lang="en-US" altLang="en-US" sz="1200" dirty="0" smtClean="0"/>
          </a:p>
        </p:txBody>
      </p:sp>
      <p:sp>
        <p:nvSpPr>
          <p:cNvPr id="6758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3F62C4A5-4DF8-4755-85B7-92510D30EF02}" type="slidenum">
              <a:rPr lang="en-US" altLang="en-US" sz="1600" smtClean="0"/>
              <a:pPr eaLnBrk="1" hangingPunct="1"/>
              <a:t>31</a:t>
            </a:fld>
            <a:endParaRPr lang="en-US" altLang="en-US" sz="1600" smtClean="0"/>
          </a:p>
        </p:txBody>
      </p:sp>
      <p:sp>
        <p:nvSpPr>
          <p:cNvPr id="125957" name="Rectangle 3"/>
          <p:cNvSpPr>
            <a:spLocks noChangeArrowheads="1"/>
          </p:cNvSpPr>
          <p:nvPr/>
        </p:nvSpPr>
        <p:spPr bwMode="auto">
          <a:xfrm>
            <a:off x="971550" y="1825625"/>
            <a:ext cx="7993063" cy="520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ms-MY" sz="2000" b="1" dirty="0">
                <a:solidFill>
                  <a:prstClr val="black"/>
                </a:solidFill>
                <a:latin typeface="Arial" pitchFamily="34" charset="0"/>
              </a:rPr>
              <a:t>SEKSYEN 18 (b)</a:t>
            </a:r>
          </a:p>
          <a:p>
            <a:pPr>
              <a:defRPr/>
            </a:pPr>
            <a:r>
              <a:rPr lang="ms-MY" sz="2000" b="1" dirty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ms-MY" sz="2000" dirty="0">
              <a:solidFill>
                <a:prstClr val="black"/>
              </a:solidFill>
              <a:latin typeface="Arial" pitchFamily="34" charset="0"/>
            </a:endParaRPr>
          </a:p>
          <a:p>
            <a:pPr>
              <a:defRPr/>
            </a:pP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" sedang atau telah bertanggungjawab tentang apa-apa bayaran tidak sepatutnya wang awam kerajaan persekutuan atau kerajaan negeri atau tentang apa-apa </a:t>
            </a:r>
            <a:r>
              <a:rPr lang="ms-MY" dirty="0">
                <a:solidFill>
                  <a:srgbClr val="FF0000"/>
                </a:solidFill>
                <a:latin typeface="Arial Rounded MT Bold" pitchFamily="34" charset="0"/>
              </a:rPr>
              <a:t>bayaran</a:t>
            </a: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 wang awam yang </a:t>
            </a:r>
            <a:r>
              <a:rPr lang="ms-MY" dirty="0">
                <a:solidFill>
                  <a:srgbClr val="FF0000"/>
                </a:solidFill>
                <a:latin typeface="Arial Rounded MT Bold" pitchFamily="34" charset="0"/>
              </a:rPr>
              <a:t>tidak disahkan </a:t>
            </a: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dengan sempurna”</a:t>
            </a:r>
          </a:p>
          <a:p>
            <a:pPr marL="352425" indent="-352425" eaLnBrk="0" hangingPunct="0">
              <a:lnSpc>
                <a:spcPct val="105000"/>
              </a:lnSpc>
              <a:defRPr/>
            </a:pP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CONTOH:</a:t>
            </a: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i)   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Gaji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elaun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terlebih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bayar</a:t>
            </a: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ii)  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Pembayaran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tanpa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invois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bil</a:t>
            </a: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iii) 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Perolehan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tidak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mengikut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peraturan</a:t>
            </a: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 eaLnBrk="0" hangingPunct="0">
              <a:lnSpc>
                <a:spcPct val="105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iv) 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Perbelanjaan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tanpa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peruntukan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yang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diluluskan</a:t>
            </a: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 eaLnBrk="0" hangingPunct="0">
              <a:lnSpc>
                <a:spcPct val="105000"/>
              </a:lnSpc>
              <a:defRPr/>
            </a:pPr>
            <a:endParaRPr lang="en-US" sz="2000" dirty="0">
              <a:solidFill>
                <a:prstClr val="black"/>
              </a:solidFill>
              <a:latin typeface="Century Gothic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0113" y="549275"/>
            <a:ext cx="7920037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12946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b) PERATURAN MENGENAI SURCAJ 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94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6861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79FA1CAD-816A-419C-911C-3073A8E1E60A}" type="slidenum">
              <a:rPr lang="en-US" altLang="en-US" sz="1600" smtClean="0"/>
              <a:pPr eaLnBrk="1" hangingPunct="1"/>
              <a:t>32</a:t>
            </a:fld>
            <a:endParaRPr lang="en-US" altLang="en-US" sz="1600" smtClean="0"/>
          </a:p>
        </p:txBody>
      </p:sp>
      <p:sp>
        <p:nvSpPr>
          <p:cNvPr id="125957" name="Rectangle 3"/>
          <p:cNvSpPr>
            <a:spLocks noChangeArrowheads="1"/>
          </p:cNvSpPr>
          <p:nvPr/>
        </p:nvSpPr>
        <p:spPr bwMode="auto">
          <a:xfrm>
            <a:off x="971550" y="1803400"/>
            <a:ext cx="7129463" cy="437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ms-MY" sz="2000" b="1" dirty="0">
                <a:solidFill>
                  <a:prstClr val="black"/>
                </a:solidFill>
                <a:latin typeface="Arial" pitchFamily="34" charset="0"/>
              </a:rPr>
              <a:t>SEKSYEN 18C</a:t>
            </a:r>
          </a:p>
          <a:p>
            <a:pPr>
              <a:defRPr/>
            </a:pPr>
            <a:endParaRPr lang="ms-MY" sz="2000" b="1" dirty="0">
              <a:solidFill>
                <a:prstClr val="black"/>
              </a:solidFill>
              <a:latin typeface="Arial" pitchFamily="34" charset="0"/>
            </a:endParaRPr>
          </a:p>
          <a:p>
            <a:pPr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" sedang atau telah bertanggungjawab tentang apa-apa </a:t>
            </a:r>
            <a:r>
              <a:rPr lang="ms-MY" sz="2000" dirty="0">
                <a:solidFill>
                  <a:srgbClr val="FF0000"/>
                </a:solidFill>
                <a:latin typeface="Arial Rounded MT Bold" pitchFamily="34" charset="0"/>
              </a:rPr>
              <a:t>kekurangan</a:t>
            </a: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 dalam, atau tentang kebinasaan, apa-apa </a:t>
            </a:r>
            <a:r>
              <a:rPr lang="ms-MY" sz="2000" dirty="0">
                <a:solidFill>
                  <a:srgbClr val="FF0000"/>
                </a:solidFill>
                <a:latin typeface="Arial Rounded MT Bold" pitchFamily="34" charset="0"/>
              </a:rPr>
              <a:t>wang awam</a:t>
            </a: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, setem-setem, sekuriti-sekuriti, stor-stor, atau lain-lain harta kerajaan persekutuan atau kerajaan negeri " </a:t>
            </a:r>
          </a:p>
          <a:p>
            <a:pPr marL="352425" indent="-352425" eaLnBrk="0" hangingPunct="0">
              <a:lnSpc>
                <a:spcPct val="105000"/>
              </a:lnSpc>
              <a:defRPr/>
            </a:pP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CONTOH:</a:t>
            </a: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I.  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Penyelewengan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/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pecah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amanah</a:t>
            </a:r>
            <a:endParaRPr lang="en-US" sz="2000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ii.  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Kecurian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/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samun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/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rompakan</a:t>
            </a:r>
            <a:endParaRPr lang="en-US" sz="2000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400050" indent="-400050" eaLnBrk="0" hangingPunct="0">
              <a:lnSpc>
                <a:spcPct val="105000"/>
              </a:lnSpc>
              <a:buAutoNum type="romanLcPeriod" startAt="3"/>
              <a:defRPr/>
            </a:pPr>
            <a:r>
              <a:rPr lang="en-US" sz="2000" dirty="0" err="1" smtClean="0">
                <a:solidFill>
                  <a:prstClr val="black"/>
                </a:solidFill>
                <a:latin typeface="Arial Rounded MT Bold" pitchFamily="34" charset="0"/>
              </a:rPr>
              <a:t>Bencana</a:t>
            </a:r>
            <a:r>
              <a:rPr lang="en-US" sz="2000" dirty="0" smtClean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alam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/ </a:t>
            </a:r>
            <a:r>
              <a:rPr lang="en-US" sz="2000" dirty="0" err="1" smtClean="0">
                <a:solidFill>
                  <a:prstClr val="black"/>
                </a:solidFill>
                <a:latin typeface="Arial Rounded MT Bold" pitchFamily="34" charset="0"/>
              </a:rPr>
              <a:t>kemalangan</a:t>
            </a:r>
            <a:endParaRPr lang="en-US" sz="2000" dirty="0" smtClean="0">
              <a:solidFill>
                <a:prstClr val="black"/>
              </a:solidFill>
              <a:latin typeface="Arial Rounded MT Bold" pitchFamily="34" charset="0"/>
            </a:endParaRPr>
          </a:p>
          <a:p>
            <a:pPr marL="400050" indent="-400050" eaLnBrk="0" hangingPunct="0">
              <a:lnSpc>
                <a:spcPct val="105000"/>
              </a:lnSpc>
              <a:buAutoNum type="romanLcPeriod" startAt="3"/>
              <a:defRPr/>
            </a:pP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 eaLnBrk="0" hangingPunct="0">
              <a:lnSpc>
                <a:spcPct val="105000"/>
              </a:lnSpc>
              <a:defRPr/>
            </a:pP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0113" y="549275"/>
            <a:ext cx="7920037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12946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b) PERATURAN MENGENAI SURCAJ 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99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  <a:endParaRPr lang="en-US" altLang="en-US" sz="1200" dirty="0" smtClean="0"/>
          </a:p>
        </p:txBody>
      </p:sp>
      <p:sp>
        <p:nvSpPr>
          <p:cNvPr id="6963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EBE5A803-BEB3-42FF-8A0C-B4920F17A189}" type="slidenum">
              <a:rPr lang="en-US" altLang="en-US" sz="1600" smtClean="0"/>
              <a:pPr eaLnBrk="1" hangingPunct="1"/>
              <a:t>33</a:t>
            </a:fld>
            <a:endParaRPr lang="en-US" altLang="en-US" sz="1600" dirty="0" smtClean="0"/>
          </a:p>
        </p:txBody>
      </p:sp>
      <p:sp>
        <p:nvSpPr>
          <p:cNvPr id="125957" name="Rectangle 3"/>
          <p:cNvSpPr>
            <a:spLocks noChangeArrowheads="1"/>
          </p:cNvSpPr>
          <p:nvPr/>
        </p:nvSpPr>
        <p:spPr bwMode="auto">
          <a:xfrm>
            <a:off x="971551" y="1961665"/>
            <a:ext cx="7258050" cy="375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r>
              <a:rPr lang="ms-MY" sz="2000" b="1" dirty="0">
                <a:solidFill>
                  <a:prstClr val="black"/>
                </a:solidFill>
                <a:latin typeface="Arial" pitchFamily="34" charset="0"/>
              </a:rPr>
              <a:t>SEKSYEN </a:t>
            </a:r>
            <a:r>
              <a:rPr lang="ms-MY" sz="2000" b="1" dirty="0" smtClean="0">
                <a:solidFill>
                  <a:prstClr val="black"/>
                </a:solidFill>
                <a:latin typeface="Arial" pitchFamily="34" charset="0"/>
              </a:rPr>
              <a:t>18d</a:t>
            </a:r>
          </a:p>
          <a:p>
            <a:pPr>
              <a:defRPr/>
            </a:pPr>
            <a:endParaRPr lang="ms-MY" sz="2000" b="1" dirty="0">
              <a:solidFill>
                <a:prstClr val="black"/>
              </a:solidFill>
              <a:latin typeface="Arial" pitchFamily="34" charset="0"/>
            </a:endParaRPr>
          </a:p>
          <a:p>
            <a:pPr>
              <a:defRPr/>
            </a:pP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" sedang atau setelah menjadi seorang pegawai </a:t>
            </a:r>
            <a:r>
              <a:rPr lang="ms-MY" dirty="0">
                <a:solidFill>
                  <a:srgbClr val="FF0000"/>
                </a:solidFill>
                <a:latin typeface="Arial Rounded MT Bold" pitchFamily="34" charset="0"/>
              </a:rPr>
              <a:t>perakaunan, gagal atau telah gagal untuk menyimpan akaun-akaun </a:t>
            </a: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atau rekod-rekod yang sempurna”</a:t>
            </a:r>
          </a:p>
          <a:p>
            <a:pPr>
              <a:defRPr/>
            </a:pPr>
            <a:endParaRPr lang="ms-MY" sz="2000" b="1" dirty="0">
              <a:solidFill>
                <a:prstClr val="black"/>
              </a:solidFill>
              <a:latin typeface="Arial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ms-MY" dirty="0">
                <a:solidFill>
                  <a:prstClr val="black"/>
                </a:solidFill>
                <a:latin typeface="Arial Rounded MT Bold" pitchFamily="34" charset="0"/>
              </a:rPr>
              <a:t>CONTOH:</a:t>
            </a: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i)	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Tiada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salinan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bil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invois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vaucher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sebagai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tanda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perbelanjaan</a:t>
            </a: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ii)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Tiada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salinan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resit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sebagai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tanda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terimaan</a:t>
            </a:r>
            <a:endParaRPr lang="en-US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iii)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Tidak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selenggara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buku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vot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buku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tunai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daftar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pemungut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dll</a:t>
            </a:r>
            <a:r>
              <a:rPr lang="en-US" dirty="0" smtClean="0">
                <a:solidFill>
                  <a:prstClr val="black"/>
                </a:solidFill>
                <a:latin typeface="Arial Rounded MT Bold" pitchFamily="34" charset="0"/>
              </a:rPr>
              <a:t>.</a:t>
            </a:r>
          </a:p>
          <a:p>
            <a:pPr marL="352425" indent="-352425" eaLnBrk="0" hangingPunct="0">
              <a:lnSpc>
                <a:spcPct val="105000"/>
              </a:lnSpc>
              <a:defRPr/>
            </a:pPr>
            <a:endParaRPr lang="ms-MY" sz="280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0113" y="549275"/>
            <a:ext cx="7920037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12946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b) PERATURAN MENGENAI SURCAJ 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97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7065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12B1AB3C-120A-440C-9A6F-9C2F3ABE4364}" type="slidenum">
              <a:rPr lang="en-US" altLang="en-US" sz="1600" smtClean="0"/>
              <a:pPr eaLnBrk="1" hangingPunct="1"/>
              <a:t>34</a:t>
            </a:fld>
            <a:endParaRPr lang="en-US" altLang="en-US" sz="1600" smtClean="0"/>
          </a:p>
        </p:txBody>
      </p:sp>
      <p:sp>
        <p:nvSpPr>
          <p:cNvPr id="125957" name="Rectangle 3"/>
          <p:cNvSpPr>
            <a:spLocks noChangeArrowheads="1"/>
          </p:cNvSpPr>
          <p:nvPr/>
        </p:nvSpPr>
        <p:spPr bwMode="auto">
          <a:xfrm>
            <a:off x="838200" y="1542496"/>
            <a:ext cx="7993063" cy="4705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ms-MY" sz="2000" b="1" dirty="0">
                <a:solidFill>
                  <a:prstClr val="black"/>
                </a:solidFill>
                <a:latin typeface="Arial Rounded MT Bold" pitchFamily="34" charset="0"/>
              </a:rPr>
              <a:t>SEKSYEN 18e</a:t>
            </a:r>
          </a:p>
          <a:p>
            <a:pPr>
              <a:defRPr/>
            </a:pPr>
            <a:endParaRPr lang="ms-MY" sz="2000" b="1" dirty="0">
              <a:solidFill>
                <a:prstClr val="black"/>
              </a:solidFill>
              <a:latin typeface="Arial Rounded MT Bold" pitchFamily="34" charset="0"/>
            </a:endParaRPr>
          </a:p>
          <a:p>
            <a:pPr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“ telah gagal untuk membuat apa-apa bayaran, atau sedang atau bertanggungjawab bagi apa-apa</a:t>
            </a:r>
            <a:r>
              <a:rPr lang="ms-MY" sz="2000" dirty="0">
                <a:solidFill>
                  <a:srgbClr val="FF0000"/>
                </a:solidFill>
                <a:latin typeface="Arial Rounded MT Bold" pitchFamily="34" charset="0"/>
              </a:rPr>
              <a:t> kelewatan dalam pembayaran </a:t>
            </a: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wang awam kerajaan persekutuan atau kerajaan negeri kepada mana-mana orang kepadanya bayaran tersebut kena dibayar di bawah mana-mana undang-undang atau di bawah mana-mana kontrak, perjanjian atau perkiraan yang telah dibuat di antara orang itu dengan kerajaan persekutuan dan kerajaan negeri " </a:t>
            </a:r>
          </a:p>
          <a:p>
            <a:pPr>
              <a:defRPr/>
            </a:pPr>
            <a:endParaRPr lang="ms-MY" sz="2000" b="1" dirty="0">
              <a:solidFill>
                <a:prstClr val="black"/>
              </a:solidFill>
              <a:latin typeface="Arial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ms-MY" b="1" dirty="0">
                <a:solidFill>
                  <a:prstClr val="black"/>
                </a:solidFill>
                <a:latin typeface="Arial Rounded MT Bold" pitchFamily="34" charset="0"/>
              </a:rPr>
              <a:t>CONTOH:</a:t>
            </a:r>
          </a:p>
          <a:p>
            <a:pPr marL="352425" indent="-352425" eaLnBrk="0" hangingPunct="0">
              <a:lnSpc>
                <a:spcPct val="105000"/>
              </a:lnSpc>
              <a:defRPr/>
            </a:pPr>
            <a:endParaRPr lang="ms-MY" b="1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352425" indent="-352425" eaLnBrk="0" hangingPunct="0">
              <a:lnSpc>
                <a:spcPct val="105000"/>
              </a:lnSpc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i)	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Tidak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/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lewat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bayar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bayaran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kemajuan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bayaran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balik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pinjaman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Kerajaan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,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kos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belian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/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perolehan</a:t>
            </a:r>
            <a:r>
              <a:rPr lang="en-US" sz="2000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sz="2000" dirty="0" err="1">
                <a:solidFill>
                  <a:prstClr val="black"/>
                </a:solidFill>
                <a:latin typeface="Arial Rounded MT Bold" pitchFamily="34" charset="0"/>
              </a:rPr>
              <a:t>dll</a:t>
            </a:r>
            <a:r>
              <a:rPr lang="en-US" sz="2000" dirty="0" smtClean="0">
                <a:solidFill>
                  <a:prstClr val="black"/>
                </a:solidFill>
                <a:latin typeface="Arial Rounded MT Bold" pitchFamily="34" charset="0"/>
              </a:rPr>
              <a:t>.</a:t>
            </a: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0113" y="333375"/>
            <a:ext cx="7920037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981075"/>
            <a:ext cx="7129463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b) PERATURAN MENGENAI SURCAJ 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3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  <a:endParaRPr lang="en-US" altLang="en-US" sz="1200" dirty="0" smtClean="0"/>
          </a:p>
        </p:txBody>
      </p:sp>
      <p:sp>
        <p:nvSpPr>
          <p:cNvPr id="7168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A09EABCA-5C13-462B-8977-9821B6EC4EC0}" type="slidenum">
              <a:rPr lang="en-US" altLang="en-US" sz="1600" smtClean="0"/>
              <a:pPr eaLnBrk="1" hangingPunct="1"/>
              <a:t>35</a:t>
            </a:fld>
            <a:endParaRPr lang="en-US" altLang="en-US" sz="1600" smtClean="0"/>
          </a:p>
        </p:txBody>
      </p:sp>
      <p:sp>
        <p:nvSpPr>
          <p:cNvPr id="2" name="Rectangle 1"/>
          <p:cNvSpPr/>
          <p:nvPr/>
        </p:nvSpPr>
        <p:spPr>
          <a:xfrm>
            <a:off x="971550" y="2949575"/>
            <a:ext cx="7993063" cy="22463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ms-MY" sz="2000" b="1" dirty="0">
                <a:latin typeface="Arial"/>
                <a:cs typeface="+mn-cs"/>
              </a:rPr>
              <a:t>MELIBATKAN 2 PERATURAN :</a:t>
            </a:r>
          </a:p>
          <a:p>
            <a:pPr>
              <a:defRPr/>
            </a:pPr>
            <a:endParaRPr lang="ms-MY" sz="2000" b="1" dirty="0">
              <a:latin typeface="Arial"/>
              <a:cs typeface="+mn-cs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ms-MY" sz="2000" b="1" dirty="0">
                <a:latin typeface="Arial"/>
                <a:cs typeface="+mn-cs"/>
              </a:rPr>
              <a:t>DI BAWAH SEKSYEN 18, AKTA PROSEDUR KEWANGAN, 1957</a:t>
            </a:r>
          </a:p>
          <a:p>
            <a:pPr marL="457200" indent="-457200">
              <a:buFontTx/>
              <a:buAutoNum type="arabicPeriod"/>
              <a:defRPr/>
            </a:pPr>
            <a:endParaRPr lang="ms-MY" sz="2000" b="1" dirty="0">
              <a:latin typeface="Arial"/>
              <a:cs typeface="+mn-cs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ms-MY" sz="2000" b="1" dirty="0">
                <a:latin typeface="Arial"/>
                <a:cs typeface="+mn-cs"/>
              </a:rPr>
              <a:t>PERATURAN 51, PERATURAN-PERATURAN PEGAWAI AWAM (KELAKUAN DAN TATATERTIB) 1993 </a:t>
            </a:r>
            <a:endParaRPr lang="ms-MY" sz="2000" dirty="0">
              <a:cs typeface="+mn-cs"/>
            </a:endParaRPr>
          </a:p>
        </p:txBody>
      </p:sp>
      <p:sp>
        <p:nvSpPr>
          <p:cNvPr id="129030" name="Rectangle 3"/>
          <p:cNvSpPr>
            <a:spLocks noChangeArrowheads="1"/>
          </p:cNvSpPr>
          <p:nvPr/>
        </p:nvSpPr>
        <p:spPr bwMode="auto">
          <a:xfrm>
            <a:off x="971550" y="517525"/>
            <a:ext cx="7993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58864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 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33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7270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909190C0-A419-4378-B0F5-3A2C5E57F5BC}" type="slidenum">
              <a:rPr lang="en-US" altLang="en-US" sz="1600" smtClean="0"/>
              <a:pPr eaLnBrk="1" hangingPunct="1"/>
              <a:t>36</a:t>
            </a:fld>
            <a:endParaRPr lang="en-US" altLang="en-US" sz="1600" smtClean="0"/>
          </a:p>
        </p:txBody>
      </p:sp>
      <p:sp>
        <p:nvSpPr>
          <p:cNvPr id="29703" name="Rectangle 4"/>
          <p:cNvSpPr>
            <a:spLocks noChangeArrowheads="1"/>
          </p:cNvSpPr>
          <p:nvPr/>
        </p:nvSpPr>
        <p:spPr bwMode="auto">
          <a:xfrm>
            <a:off x="971550" y="2057400"/>
            <a:ext cx="7993063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ms-MY" sz="1800" b="1" dirty="0">
                <a:latin typeface="Arial" charset="0"/>
                <a:cs typeface="+mn-cs"/>
              </a:rPr>
              <a:t>KETUA JABATAN LAPOR KEPADA PEGAWAI PENGAWAL (KSU).</a:t>
            </a:r>
          </a:p>
          <a:p>
            <a:pPr marL="457200" indent="-457200">
              <a:buFontTx/>
              <a:buAutoNum type="arabicPeriod"/>
              <a:defRPr/>
            </a:pPr>
            <a:endParaRPr lang="ms-MY" sz="1800" b="1" dirty="0">
              <a:latin typeface="Arial" charset="0"/>
              <a:cs typeface="+mn-cs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ms-MY" sz="1800" b="1" dirty="0">
                <a:latin typeface="Arial" charset="0"/>
                <a:cs typeface="+mn-cs"/>
              </a:rPr>
              <a:t>PEGAWAI PENGAWAL LAPOR KEPADA KSU PERBENDAHARAAN DENGAN MEMBERI ULASAN DAN SYOR.</a:t>
            </a:r>
          </a:p>
          <a:p>
            <a:pPr marL="457200" indent="-457200">
              <a:buFontTx/>
              <a:buAutoNum type="arabicPeriod"/>
              <a:defRPr/>
            </a:pPr>
            <a:endParaRPr lang="ms-MY" sz="1800" b="1" dirty="0">
              <a:latin typeface="Arial" charset="0"/>
              <a:cs typeface="+mn-cs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ms-MY" sz="1800" b="1" dirty="0">
                <a:latin typeface="Arial" charset="0"/>
                <a:cs typeface="+mn-cs"/>
              </a:rPr>
              <a:t>KSU PERBENDAHARAAN AKAN MEMBUAT KEPUTUSAN.</a:t>
            </a:r>
          </a:p>
          <a:p>
            <a:pPr marL="457200" indent="-457200">
              <a:buFontTx/>
              <a:buAutoNum type="arabicPeriod"/>
              <a:defRPr/>
            </a:pPr>
            <a:endParaRPr lang="ms-MY" sz="1800" b="1" dirty="0">
              <a:latin typeface="Arial" charset="0"/>
              <a:cs typeface="+mn-cs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ms-MY" sz="1800" b="1" dirty="0">
                <a:latin typeface="Arial" charset="0"/>
                <a:cs typeface="+mn-cs"/>
              </a:rPr>
              <a:t>JIKA DISYORKAN TINDAKAN SURCAJ, KEMUKAKAN KEPADA PBTT YANG TIADA KUASA BUANG KERJA ATAU TURUN PANGKAT.</a:t>
            </a:r>
          </a:p>
          <a:p>
            <a:pPr marL="457200" indent="-457200">
              <a:buFontTx/>
              <a:buAutoNum type="arabicPeriod"/>
              <a:defRPr/>
            </a:pPr>
            <a:endParaRPr lang="ms-MY" sz="1800" b="1" dirty="0">
              <a:latin typeface="Arial" charset="0"/>
              <a:cs typeface="+mn-cs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ms-MY" sz="1800" b="1" dirty="0">
                <a:latin typeface="Arial" charset="0"/>
                <a:cs typeface="+mn-cs"/>
              </a:rPr>
              <a:t>KETUA JABATAN LAPORKAN KEPUTUSAN TINDAKAN SURCAJ KEPADA KSU PERBENDAHARAAN MELALUI PEGAWAI PENGAWAL</a:t>
            </a:r>
            <a:endParaRPr lang="ms-MY" sz="1800" dirty="0"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8486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196975"/>
            <a:ext cx="78486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 (18a)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923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7373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3A2E9D4-8FE3-4897-B4B8-7C3D81109841}" type="slidenum">
              <a:rPr lang="en-US" altLang="en-US" sz="1600" smtClean="0"/>
              <a:pPr eaLnBrk="1" hangingPunct="1"/>
              <a:t>37</a:t>
            </a:fld>
            <a:endParaRPr lang="en-US" altLang="en-US" sz="1600" smtClean="0"/>
          </a:p>
        </p:txBody>
      </p:sp>
      <p:sp>
        <p:nvSpPr>
          <p:cNvPr id="30726" name="Rectangle 1"/>
          <p:cNvSpPr>
            <a:spLocks noChangeArrowheads="1"/>
          </p:cNvSpPr>
          <p:nvPr/>
        </p:nvSpPr>
        <p:spPr bwMode="auto">
          <a:xfrm>
            <a:off x="971550" y="2039938"/>
            <a:ext cx="7993063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ms-MY" sz="2000" b="1" dirty="0">
                <a:latin typeface="Arial" charset="0"/>
                <a:cs typeface="+mn-cs"/>
              </a:rPr>
              <a:t>DAPATKAN PEMBAYARAN BALIK SEPENUHNYA. PEMBAYARAN BOLEH DIBUAT MELALUI: </a:t>
            </a:r>
          </a:p>
          <a:p>
            <a:pPr marL="457200" indent="-457200">
              <a:buFontTx/>
              <a:buAutoNum type="arabicPeriod"/>
              <a:defRPr/>
            </a:pPr>
            <a:endParaRPr lang="ms-MY" sz="2000" dirty="0">
              <a:latin typeface="Arial" charset="0"/>
              <a:cs typeface="+mn-cs"/>
            </a:endParaRPr>
          </a:p>
          <a:p>
            <a:pPr>
              <a:defRPr/>
            </a:pPr>
            <a:r>
              <a:rPr lang="ms-MY" sz="2000" dirty="0">
                <a:latin typeface="Arial" charset="0"/>
                <a:cs typeface="+mn-cs"/>
              </a:rPr>
              <a:t>a.  Membayar sepenuhnya melalui ansuran bulanan </a:t>
            </a:r>
          </a:p>
          <a:p>
            <a:pPr>
              <a:defRPr/>
            </a:pPr>
            <a:r>
              <a:rPr lang="ms-MY" sz="2000" dirty="0">
                <a:latin typeface="Arial" charset="0"/>
                <a:cs typeface="+mn-cs"/>
              </a:rPr>
              <a:t>b.  Pohon pendahuluan dari Kumpulan Wang Amanah Pendahuluan Diri </a:t>
            </a:r>
          </a:p>
          <a:p>
            <a:pPr>
              <a:defRPr/>
            </a:pPr>
            <a:endParaRPr lang="ms-MY" sz="2000" dirty="0">
              <a:latin typeface="Arial" charset="0"/>
              <a:cs typeface="+mn-cs"/>
            </a:endParaRPr>
          </a:p>
          <a:p>
            <a:pPr>
              <a:defRPr/>
            </a:pPr>
            <a:r>
              <a:rPr lang="ms-MY" sz="2000" b="1" dirty="0">
                <a:latin typeface="Arial" charset="0"/>
                <a:cs typeface="+mn-cs"/>
              </a:rPr>
              <a:t>2. JIKA TIDAK DIPEROLEHI, BUAT SIASATAN DAN HANTAR LAPORAN KEPADA KSU PERBENDAHARAAN JIKA PEGAWAI HENDAK DIKENAKAN SURCAJ MELALUI PEGAWAI PENGAWAL </a:t>
            </a:r>
          </a:p>
          <a:p>
            <a:pPr>
              <a:defRPr/>
            </a:pPr>
            <a:endParaRPr lang="ms-MY" sz="2000" dirty="0">
              <a:latin typeface="Arial" charset="0"/>
              <a:cs typeface="+mn-cs"/>
            </a:endParaRPr>
          </a:p>
          <a:p>
            <a:pPr>
              <a:defRPr/>
            </a:pPr>
            <a:r>
              <a:rPr lang="fi-FI" sz="2000" b="1" dirty="0">
                <a:latin typeface="Arial" charset="0"/>
                <a:cs typeface="+mn-cs"/>
              </a:rPr>
              <a:t>3. KSU PERBENDAHARAAN AKAN MEMBUAT KEPUTUSAN </a:t>
            </a:r>
            <a:endParaRPr lang="ms-MY" sz="2000" dirty="0"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92162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2009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 (18b)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701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7475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8497320A-7F99-4AF3-B56D-BFF0DF74DEAB}" type="slidenum">
              <a:rPr lang="en-US" altLang="en-US" sz="1600" smtClean="0"/>
              <a:pPr eaLnBrk="1" hangingPunct="1"/>
              <a:t>38</a:t>
            </a:fld>
            <a:endParaRPr lang="en-US" altLang="en-US" sz="1600" smtClean="0"/>
          </a:p>
        </p:txBody>
      </p:sp>
      <p:sp>
        <p:nvSpPr>
          <p:cNvPr id="74756" name="Rectangle 2"/>
          <p:cNvSpPr>
            <a:spLocks noChangeArrowheads="1"/>
          </p:cNvSpPr>
          <p:nvPr/>
        </p:nvSpPr>
        <p:spPr bwMode="auto">
          <a:xfrm>
            <a:off x="971550" y="2119313"/>
            <a:ext cx="7993063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fi-FI" altLang="en-US" sz="2000" b="1">
                <a:latin typeface="Arial" pitchFamily="34" charset="0"/>
              </a:rPr>
              <a:t>4. JIKA DISYORKAN TINDAKAN SURCAJ, KEMUKAKAN </a:t>
            </a:r>
          </a:p>
          <a:p>
            <a:pPr eaLnBrk="1" hangingPunct="1"/>
            <a:r>
              <a:rPr lang="ms-MY" altLang="en-US" sz="2000" b="1">
                <a:latin typeface="Arial" pitchFamily="34" charset="0"/>
              </a:rPr>
              <a:t>KEPADA PIHAK BERKUASA TATATERTIB YANG TIADA </a:t>
            </a:r>
          </a:p>
          <a:p>
            <a:pPr eaLnBrk="1" hangingPunct="1"/>
            <a:r>
              <a:rPr lang="fi-FI" altLang="en-US" sz="2000" b="1">
                <a:latin typeface="Arial" pitchFamily="34" charset="0"/>
              </a:rPr>
              <a:t>KUASA BUANG KERJA DAN TURUN PANGKAT.</a:t>
            </a:r>
          </a:p>
          <a:p>
            <a:pPr eaLnBrk="1" hangingPunct="1"/>
            <a:r>
              <a:rPr lang="fi-FI" altLang="en-US" sz="2000" b="1">
                <a:latin typeface="Arial" pitchFamily="34" charset="0"/>
              </a:rPr>
              <a:t> </a:t>
            </a:r>
          </a:p>
          <a:p>
            <a:pPr eaLnBrk="1" hangingPunct="1"/>
            <a:r>
              <a:rPr lang="fi-FI" altLang="en-US" sz="2000" b="1">
                <a:latin typeface="Arial" pitchFamily="34" charset="0"/>
              </a:rPr>
              <a:t>5. KETUA JABATAN LAPORKAN KEPUTUSAN TINDAKAN </a:t>
            </a:r>
          </a:p>
          <a:p>
            <a:pPr eaLnBrk="1" hangingPunct="1"/>
            <a:r>
              <a:rPr lang="ms-MY" altLang="en-US" sz="2000" b="1">
                <a:latin typeface="Arial" pitchFamily="34" charset="0"/>
              </a:rPr>
              <a:t>SURCAJ KEPADA KSU PERBENDAHARAAN MELALUI </a:t>
            </a:r>
          </a:p>
          <a:p>
            <a:pPr eaLnBrk="1" hangingPunct="1"/>
            <a:r>
              <a:rPr lang="ms-MY" altLang="en-US" sz="2000" b="1">
                <a:latin typeface="Arial" pitchFamily="34" charset="0"/>
              </a:rPr>
              <a:t>PEGAWAI PENGAWAL </a:t>
            </a:r>
            <a:endParaRPr lang="ms-MY" altLang="en-US" sz="2000" b="1"/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92162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30313"/>
            <a:ext cx="72009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 (18b)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813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7577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699D0973-ACBF-4C54-A6AD-24A3D88495AF}" type="slidenum">
              <a:rPr lang="en-US" altLang="en-US" sz="1600" smtClean="0"/>
              <a:pPr eaLnBrk="1" hangingPunct="1"/>
              <a:t>39</a:t>
            </a:fld>
            <a:endParaRPr lang="en-US" altLang="en-US" sz="1600" smtClean="0"/>
          </a:p>
        </p:txBody>
      </p:sp>
      <p:sp>
        <p:nvSpPr>
          <p:cNvPr id="32774" name="Rectangle 1"/>
          <p:cNvSpPr>
            <a:spLocks noChangeArrowheads="1"/>
          </p:cNvSpPr>
          <p:nvPr/>
        </p:nvSpPr>
        <p:spPr bwMode="auto">
          <a:xfrm>
            <a:off x="900113" y="1905000"/>
            <a:ext cx="806450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ms-MY" sz="2000" b="1" dirty="0">
                <a:latin typeface="Arial" charset="0"/>
                <a:cs typeface="+mn-cs"/>
              </a:rPr>
              <a:t>KETUA JABATAN BUAT LAPORAN POLIS </a:t>
            </a:r>
          </a:p>
          <a:p>
            <a:pPr marL="457200" indent="-457200">
              <a:buFontTx/>
              <a:buAutoNum type="arabicPeriod"/>
              <a:defRPr/>
            </a:pPr>
            <a:endParaRPr lang="ms-MY" sz="2000" dirty="0">
              <a:latin typeface="Arial" charset="0"/>
              <a:cs typeface="+mn-cs"/>
            </a:endParaRPr>
          </a:p>
          <a:p>
            <a:pPr>
              <a:defRPr/>
            </a:pPr>
            <a:r>
              <a:rPr lang="ms-MY" sz="2000" b="1" dirty="0">
                <a:latin typeface="Arial" charset="0"/>
                <a:cs typeface="+mn-cs"/>
              </a:rPr>
              <a:t>2. POLIS SEDIAKAN LAPORAN DAN HANTAR KEPADA KETUA JABATAN DAN SALINANNYA KEPADA KSU PERBENDAHARAAN</a:t>
            </a:r>
          </a:p>
          <a:p>
            <a:pPr>
              <a:defRPr/>
            </a:pPr>
            <a:r>
              <a:rPr lang="ms-MY" sz="2000" b="1" dirty="0">
                <a:latin typeface="Arial" charset="0"/>
                <a:cs typeface="+mn-cs"/>
              </a:rPr>
              <a:t> </a:t>
            </a:r>
            <a:endParaRPr lang="ms-MY" sz="2000" dirty="0">
              <a:latin typeface="Arial" charset="0"/>
              <a:cs typeface="+mn-cs"/>
            </a:endParaRPr>
          </a:p>
          <a:p>
            <a:pPr>
              <a:defRPr/>
            </a:pPr>
            <a:r>
              <a:rPr lang="fi-FI" sz="2000" b="1" dirty="0">
                <a:latin typeface="Arial" charset="0"/>
                <a:cs typeface="+mn-cs"/>
              </a:rPr>
              <a:t>3. KETUA JABATAN SEDIAKAN LAPORAN PERMULAAN DAN HANTAR KEPADA:- </a:t>
            </a:r>
          </a:p>
          <a:p>
            <a:pPr>
              <a:defRPr/>
            </a:pPr>
            <a:endParaRPr lang="fi-FI" sz="2000" dirty="0">
              <a:latin typeface="Arial" charset="0"/>
              <a:cs typeface="+mn-cs"/>
            </a:endParaRPr>
          </a:p>
          <a:p>
            <a:pPr>
              <a:defRPr/>
            </a:pPr>
            <a:r>
              <a:rPr lang="ms-MY" sz="2000" dirty="0">
                <a:latin typeface="Arial Rounded MT Bold" pitchFamily="34" charset="0"/>
                <a:cs typeface="+mn-cs"/>
              </a:rPr>
              <a:t>a.  Pegawai Pengawal </a:t>
            </a:r>
          </a:p>
          <a:p>
            <a:pPr>
              <a:defRPr/>
            </a:pPr>
            <a:r>
              <a:rPr lang="ms-MY" sz="2000" dirty="0">
                <a:latin typeface="Arial Rounded MT Bold" pitchFamily="34" charset="0"/>
                <a:cs typeface="+mn-cs"/>
              </a:rPr>
              <a:t>b.  KSU Perbendaharaan </a:t>
            </a:r>
          </a:p>
          <a:p>
            <a:pPr>
              <a:defRPr/>
            </a:pPr>
            <a:r>
              <a:rPr lang="ms-MY" sz="1800" dirty="0">
                <a:latin typeface="Arial Rounded MT Bold" pitchFamily="34" charset="0"/>
                <a:cs typeface="+mn-cs"/>
              </a:rPr>
              <a:t>SALINAN KEPADA</a:t>
            </a:r>
            <a:r>
              <a:rPr lang="ms-MY" sz="2000" dirty="0">
                <a:solidFill>
                  <a:srgbClr val="FFFF00"/>
                </a:solidFill>
                <a:latin typeface="Arial Rounded MT Bold" pitchFamily="34" charset="0"/>
                <a:cs typeface="+mn-cs"/>
              </a:rPr>
              <a:t>:- </a:t>
            </a:r>
          </a:p>
          <a:p>
            <a:pPr>
              <a:defRPr/>
            </a:pPr>
            <a:r>
              <a:rPr lang="ms-MY" sz="2000" dirty="0">
                <a:latin typeface="Arial Rounded MT Bold" pitchFamily="34" charset="0"/>
                <a:cs typeface="+mn-cs"/>
              </a:rPr>
              <a:t>a.  Akauntan Negara </a:t>
            </a:r>
          </a:p>
          <a:p>
            <a:pPr>
              <a:defRPr/>
            </a:pPr>
            <a:r>
              <a:rPr lang="ms-MY" sz="2000" dirty="0">
                <a:latin typeface="Arial Rounded MT Bold" pitchFamily="34" charset="0"/>
                <a:cs typeface="+mn-cs"/>
              </a:rPr>
              <a:t>b.  Juruaudit Negara </a:t>
            </a:r>
          </a:p>
          <a:p>
            <a:pPr>
              <a:defRPr/>
            </a:pPr>
            <a:r>
              <a:rPr lang="ms-MY" sz="2000" dirty="0">
                <a:latin typeface="Arial Rounded MT Bold" pitchFamily="34" charset="0"/>
                <a:cs typeface="+mn-cs"/>
              </a:rPr>
              <a:t>c.  Jabatan Audit Tempatan </a:t>
            </a:r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8486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8486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 (18c)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58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3993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8E6A0421-2366-41BC-B26C-FCA7DB3564B4}" type="slidenum">
              <a:rPr lang="en-US" altLang="en-US" sz="1600" smtClean="0">
                <a:solidFill>
                  <a:srgbClr val="FFFFFF"/>
                </a:solidFill>
              </a:rPr>
              <a:pPr eaLnBrk="1" hangingPunct="1"/>
              <a:t>4</a:t>
            </a:fld>
            <a:endParaRPr lang="en-US" altLang="en-US" sz="1600" smtClean="0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79499" y="332656"/>
            <a:ext cx="7584989" cy="758171"/>
            <a:chOff x="551914" y="88212"/>
            <a:chExt cx="7584989" cy="2334645"/>
          </a:xfrm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8" name="Rectangle 7"/>
            <p:cNvSpPr/>
            <p:nvPr/>
          </p:nvSpPr>
          <p:spPr>
            <a:xfrm>
              <a:off x="551914" y="414388"/>
              <a:ext cx="7584989" cy="883063"/>
            </a:xfrm>
            <a:prstGeom prst="rect">
              <a:avLst/>
            </a:prstGeom>
            <a:noFill/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551914" y="88212"/>
              <a:ext cx="7584989" cy="233464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14454" tIns="121920" rIns="121920" bIns="121920" spcCol="1270" anchor="ctr"/>
            <a:lstStyle/>
            <a:p>
              <a:pPr defTabSz="21336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en-US" sz="2800" b="1" dirty="0">
                  <a:solidFill>
                    <a:prstClr val="black"/>
                  </a:solidFill>
                  <a:latin typeface="Arial Rounded MT Bold" pitchFamily="34" charset="0"/>
                </a:rPr>
                <a:t>DEFINISI SURCAJ</a:t>
              </a:r>
              <a:endParaRPr lang="ms-MY" sz="2800" b="1" dirty="0">
                <a:solidFill>
                  <a:prstClr val="black"/>
                </a:solidFill>
                <a:latin typeface="Arial Rounded MT Bold" pitchFamily="34" charset="0"/>
              </a:endParaRPr>
            </a:p>
          </p:txBody>
        </p:sp>
      </p:grpSp>
      <p:pic>
        <p:nvPicPr>
          <p:cNvPr id="39941" name="Picture 2" descr="C:\Users\khamde\AppData\Local\Microsoft\Windows\Temporary Internet Files\Content.IE5\XV0TDKH2\MC900437050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13" y="-26988"/>
            <a:ext cx="1395412" cy="139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963614" y="1779588"/>
            <a:ext cx="749458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Oleh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kerana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tujuan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surcaj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adalah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untuk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membolehkan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Kerajaan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mendapatkan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balik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wang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yang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hilang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itu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dan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bukan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sebagai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suatu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penalti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,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maka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tidak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harus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disyorkan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tindakan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surcaj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terhadap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pegawai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berkenaan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jika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wang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yang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hilang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telah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dijelaskan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oleh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b="1" kern="0" dirty="0" err="1">
                <a:solidFill>
                  <a:prstClr val="black"/>
                </a:solidFill>
                <a:latin typeface="Arial" pitchFamily="34" charset="0"/>
              </a:rPr>
              <a:t>beliau</a:t>
            </a:r>
            <a:r>
              <a:rPr lang="en-US" b="1" kern="0" dirty="0">
                <a:solidFill>
                  <a:prstClr val="black"/>
                </a:solidFill>
                <a:latin typeface="Arial" pitchFamily="34" charset="0"/>
              </a:rPr>
              <a:t>….</a:t>
            </a:r>
          </a:p>
          <a:p>
            <a:pPr marL="342900" indent="-342900"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b="1" kern="0" dirty="0">
              <a:solidFill>
                <a:prstClr val="black"/>
              </a:solidFill>
              <a:latin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i="1" kern="0" dirty="0" err="1">
                <a:solidFill>
                  <a:prstClr val="black"/>
                </a:solidFill>
                <a:latin typeface="Arial" pitchFamily="34" charset="0"/>
              </a:rPr>
              <a:t>walaubagaimana</a:t>
            </a:r>
            <a:r>
              <a:rPr lang="en-US" i="1" kern="0" dirty="0">
                <a:solidFill>
                  <a:prstClr val="black"/>
                </a:solidFill>
                <a:latin typeface="Arial" pitchFamily="34" charset="0"/>
              </a:rPr>
              <a:t> pun, </a:t>
            </a:r>
            <a:r>
              <a:rPr lang="en-US" i="1" kern="0" dirty="0" err="1">
                <a:solidFill>
                  <a:prstClr val="black"/>
                </a:solidFill>
                <a:latin typeface="Arial" pitchFamily="34" charset="0"/>
              </a:rPr>
              <a:t>ini</a:t>
            </a:r>
            <a:r>
              <a:rPr lang="en-US" i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i="1" kern="0" dirty="0" err="1">
                <a:solidFill>
                  <a:prstClr val="black"/>
                </a:solidFill>
                <a:latin typeface="Arial" pitchFamily="34" charset="0"/>
              </a:rPr>
              <a:t>tidak</a:t>
            </a:r>
            <a:r>
              <a:rPr lang="en-US" i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i="1" kern="0" dirty="0" err="1">
                <a:solidFill>
                  <a:prstClr val="black"/>
                </a:solidFill>
                <a:latin typeface="Arial" pitchFamily="34" charset="0"/>
              </a:rPr>
              <a:t>menjejaskan</a:t>
            </a:r>
            <a:r>
              <a:rPr lang="en-US" i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i="1" kern="0" dirty="0" err="1">
                <a:solidFill>
                  <a:prstClr val="black"/>
                </a:solidFill>
                <a:latin typeface="Arial" pitchFamily="34" charset="0"/>
              </a:rPr>
              <a:t>apa-apa</a:t>
            </a:r>
            <a:r>
              <a:rPr lang="en-US" i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i="1" kern="0" dirty="0" err="1">
                <a:solidFill>
                  <a:prstClr val="black"/>
                </a:solidFill>
                <a:latin typeface="Arial" pitchFamily="34" charset="0"/>
              </a:rPr>
              <a:t>tindakan</a:t>
            </a:r>
            <a:r>
              <a:rPr lang="en-US" i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i="1" kern="0" dirty="0" err="1">
                <a:solidFill>
                  <a:prstClr val="black"/>
                </a:solidFill>
                <a:latin typeface="Arial" pitchFamily="34" charset="0"/>
              </a:rPr>
              <a:t>tatatertib</a:t>
            </a:r>
            <a:r>
              <a:rPr lang="en-US" i="1" kern="0" dirty="0">
                <a:solidFill>
                  <a:prstClr val="black"/>
                </a:solidFill>
                <a:latin typeface="Arial" pitchFamily="34" charset="0"/>
              </a:rPr>
              <a:t> lain </a:t>
            </a:r>
            <a:r>
              <a:rPr lang="en-US" i="1" kern="0" dirty="0" err="1">
                <a:solidFill>
                  <a:prstClr val="black"/>
                </a:solidFill>
                <a:latin typeface="Arial" pitchFamily="34" charset="0"/>
              </a:rPr>
              <a:t>diambil</a:t>
            </a:r>
            <a:r>
              <a:rPr lang="en-US" i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i="1" kern="0" dirty="0" err="1">
                <a:solidFill>
                  <a:prstClr val="black"/>
                </a:solidFill>
                <a:latin typeface="Arial" pitchFamily="34" charset="0"/>
              </a:rPr>
              <a:t>terhadap</a:t>
            </a:r>
            <a:r>
              <a:rPr lang="en-US" i="1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i="1" kern="0" dirty="0" err="1">
                <a:solidFill>
                  <a:prstClr val="black"/>
                </a:solidFill>
                <a:latin typeface="Arial" pitchFamily="34" charset="0"/>
              </a:rPr>
              <a:t>beliau</a:t>
            </a:r>
            <a:endParaRPr lang="en-US" i="1" kern="0" dirty="0">
              <a:solidFill>
                <a:prstClr val="black"/>
              </a:solidFill>
              <a:latin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defRPr/>
            </a:pPr>
            <a:endParaRPr lang="en-US" b="1" kern="0" dirty="0">
              <a:solidFill>
                <a:prstClr val="black"/>
              </a:solidFill>
              <a:latin typeface="Arial" pitchFamily="34" charset="0"/>
            </a:endParaRPr>
          </a:p>
          <a:p>
            <a:pPr fontAlgn="auto">
              <a:lnSpc>
                <a:spcPct val="9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1800" kern="0" dirty="0" err="1">
                <a:solidFill>
                  <a:prstClr val="black"/>
                </a:solidFill>
                <a:latin typeface="Arial" pitchFamily="34" charset="0"/>
              </a:rPr>
              <a:t>Peguamcara</a:t>
            </a:r>
            <a:r>
              <a:rPr lang="en-US" sz="1800" kern="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US" sz="1800" kern="0" dirty="0" err="1">
                <a:solidFill>
                  <a:prstClr val="black"/>
                </a:solidFill>
                <a:latin typeface="Arial" pitchFamily="34" charset="0"/>
              </a:rPr>
              <a:t>Perbendaharaan</a:t>
            </a:r>
            <a:r>
              <a:rPr lang="en-US" sz="1800" kern="0" dirty="0">
                <a:solidFill>
                  <a:prstClr val="black"/>
                </a:solidFill>
                <a:latin typeface="Arial" pitchFamily="34" charset="0"/>
              </a:rPr>
              <a:t> 26.4.1991</a:t>
            </a:r>
            <a:endParaRPr lang="ms-MY" sz="1800" kern="0" dirty="0">
              <a:solidFill>
                <a:prstClr val="black"/>
              </a:solidFill>
            </a:endParaRPr>
          </a:p>
        </p:txBody>
      </p:sp>
      <p:pic>
        <p:nvPicPr>
          <p:cNvPr id="399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588" y="4732338"/>
            <a:ext cx="1779587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4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7680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7B97728-9F4D-4BDD-AC5E-A854F26D4406}" type="slidenum">
              <a:rPr lang="en-US" altLang="en-US" sz="1600" smtClean="0"/>
              <a:pPr eaLnBrk="1" hangingPunct="1"/>
              <a:t>40</a:t>
            </a:fld>
            <a:endParaRPr lang="en-US" altLang="en-US" sz="1600" smtClean="0"/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8486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8486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 (18c)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76806" name="Rectangle 3"/>
          <p:cNvSpPr>
            <a:spLocks noChangeArrowheads="1"/>
          </p:cNvSpPr>
          <p:nvPr/>
        </p:nvSpPr>
        <p:spPr bwMode="auto">
          <a:xfrm>
            <a:off x="971550" y="2006600"/>
            <a:ext cx="7848600" cy="347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ms-MY" altLang="en-US" sz="2000" b="1">
                <a:solidFill>
                  <a:srgbClr val="000000"/>
                </a:solidFill>
                <a:latin typeface="Arial" pitchFamily="34" charset="0"/>
              </a:rPr>
              <a:t>4. PEGAWAI PENGAWAL TENTUKAN JENIS KEHILANGAN:</a:t>
            </a:r>
          </a:p>
          <a:p>
            <a:pPr eaLnBrk="1" hangingPunct="1"/>
            <a:endParaRPr lang="ms-MY" altLang="en-US" sz="2000" b="1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/>
            <a:r>
              <a:rPr lang="ms-MY" altLang="en-US" sz="2000" b="1">
                <a:solidFill>
                  <a:srgbClr val="000000"/>
                </a:solidFill>
                <a:latin typeface="Arial" pitchFamily="34" charset="0"/>
              </a:rPr>
              <a:t>i)	WANG TUNAI;</a:t>
            </a:r>
          </a:p>
          <a:p>
            <a:pPr eaLnBrk="1" hangingPunct="1"/>
            <a:r>
              <a:rPr lang="ms-MY" altLang="en-US" sz="2000" b="1">
                <a:solidFill>
                  <a:srgbClr val="000000"/>
                </a:solidFill>
                <a:latin typeface="Arial" pitchFamily="34" charset="0"/>
              </a:rPr>
              <a:t>ii)	BARANG-BARANG BELUM DIUNTUKAN ATAU ASET 	SESUATU KUMPULAN WANG AMANAH.</a:t>
            </a:r>
          </a:p>
          <a:p>
            <a:pPr eaLnBrk="1" hangingPunct="1"/>
            <a:endParaRPr lang="ms-MY" altLang="en-US" sz="2000" b="1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/>
            <a:r>
              <a:rPr lang="ms-MY" altLang="en-US" sz="2000">
                <a:solidFill>
                  <a:srgbClr val="000000"/>
                </a:solidFill>
                <a:latin typeface="Arial Rounded MT Bold" pitchFamily="34" charset="0"/>
              </a:rPr>
              <a:t>- tindakan memohon pendahuluan diri pegawai untuk mengganti amaun yang hilang.</a:t>
            </a:r>
          </a:p>
          <a:p>
            <a:pPr eaLnBrk="1" hangingPunct="1"/>
            <a:endParaRPr lang="ms-MY" altLang="en-US" sz="2000" b="1">
              <a:solidFill>
                <a:srgbClr val="000000"/>
              </a:solidFill>
              <a:latin typeface="Arial" pitchFamily="34" charset="0"/>
            </a:endParaRPr>
          </a:p>
          <a:p>
            <a:pPr eaLnBrk="1" hangingPunct="1"/>
            <a:r>
              <a:rPr lang="ms-MY" altLang="en-US" sz="2000" b="1">
                <a:solidFill>
                  <a:srgbClr val="000000"/>
                </a:solidFill>
                <a:latin typeface="Arial" pitchFamily="34" charset="0"/>
              </a:rPr>
              <a:t>5. PEGAWAI PENGAWAL MEMBENTUK JAWATAN KUASA SIASATAN.</a:t>
            </a:r>
            <a:endParaRPr lang="ms-MY" altLang="en-US"/>
          </a:p>
        </p:txBody>
      </p:sp>
    </p:spTree>
    <p:extLst>
      <p:ext uri="{BB962C8B-B14F-4D97-AF65-F5344CB8AC3E}">
        <p14:creationId xmlns:p14="http://schemas.microsoft.com/office/powerpoint/2010/main" val="265581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1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40080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77827" name="Slide Number Placeholder 2"/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40080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007F7CBD-47A9-48C3-A50B-2FF14DB6818A}" type="slidenum">
              <a:rPr lang="en-US" altLang="en-US" sz="1600" smtClean="0"/>
              <a:pPr eaLnBrk="1" hangingPunct="1"/>
              <a:t>41</a:t>
            </a:fld>
            <a:endParaRPr lang="en-US" altLang="en-US" sz="1600" smtClean="0"/>
          </a:p>
        </p:txBody>
      </p:sp>
      <p:sp>
        <p:nvSpPr>
          <p:cNvPr id="34822" name="Rectangle 1"/>
          <p:cNvSpPr>
            <a:spLocks noChangeArrowheads="1"/>
          </p:cNvSpPr>
          <p:nvPr/>
        </p:nvSpPr>
        <p:spPr bwMode="auto">
          <a:xfrm>
            <a:off x="971550" y="2092325"/>
            <a:ext cx="799465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ms-MY" sz="2000" b="1" dirty="0">
                <a:latin typeface="Arial" charset="0"/>
                <a:cs typeface="+mn-cs"/>
              </a:rPr>
              <a:t>6. JAWATAN KUASA SIASATAN SEDIAKAN LAPORAN AKHIR SERTAKAN BERSAMA LAPORAN POLIS DAN RINGKASAN PERBICARAAN MAHKAMAH. </a:t>
            </a:r>
          </a:p>
          <a:p>
            <a:pPr>
              <a:defRPr/>
            </a:pPr>
            <a:endParaRPr lang="ms-MY" sz="2000" dirty="0">
              <a:latin typeface="Arial" charset="0"/>
              <a:cs typeface="+mn-cs"/>
            </a:endParaRPr>
          </a:p>
          <a:p>
            <a:pPr>
              <a:defRPr/>
            </a:pPr>
            <a:r>
              <a:rPr lang="ms-MY" sz="2000" b="1" dirty="0">
                <a:latin typeface="Arial" charset="0"/>
                <a:cs typeface="+mn-cs"/>
              </a:rPr>
              <a:t>7. PEGAWAI PENGAWAL HANTAR LAPORAN AKHIR KEPADA KETUA SETIAUSAHA PERBENDAHARAAN. </a:t>
            </a:r>
          </a:p>
          <a:p>
            <a:pPr>
              <a:defRPr/>
            </a:pPr>
            <a:endParaRPr lang="ms-MY" sz="2000" dirty="0">
              <a:latin typeface="Arial" charset="0"/>
              <a:cs typeface="+mn-cs"/>
            </a:endParaRPr>
          </a:p>
          <a:p>
            <a:pPr>
              <a:defRPr/>
            </a:pPr>
            <a:r>
              <a:rPr lang="ms-MY" sz="2000" b="1" dirty="0">
                <a:latin typeface="Arial" charset="0"/>
                <a:cs typeface="+mn-cs"/>
              </a:rPr>
              <a:t>8. SALINAN KEPADA: </a:t>
            </a:r>
          </a:p>
          <a:p>
            <a:pPr>
              <a:defRPr/>
            </a:pPr>
            <a:endParaRPr lang="ms-MY" sz="2000" dirty="0">
              <a:latin typeface="Arial" charset="0"/>
              <a:cs typeface="+mn-cs"/>
            </a:endParaRPr>
          </a:p>
          <a:p>
            <a:pPr marL="457200" indent="-457200">
              <a:buFontTx/>
              <a:buAutoNum type="alphaLcPeriod"/>
              <a:defRPr/>
            </a:pPr>
            <a:r>
              <a:rPr lang="ms-MY" sz="2000" dirty="0">
                <a:latin typeface="Arial" charset="0"/>
                <a:cs typeface="+mn-cs"/>
              </a:rPr>
              <a:t>Akauntan Negara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ms-MY" sz="2000" dirty="0">
                <a:latin typeface="Arial" charset="0"/>
                <a:cs typeface="+mn-cs"/>
              </a:rPr>
              <a:t>Juruaudit Negara</a:t>
            </a:r>
          </a:p>
          <a:p>
            <a:pPr marL="457200" indent="-457200">
              <a:buFontTx/>
              <a:buAutoNum type="alphaLcPeriod"/>
              <a:defRPr/>
            </a:pPr>
            <a:r>
              <a:rPr lang="ms-MY" sz="2000" dirty="0">
                <a:latin typeface="Arial" charset="0"/>
                <a:cs typeface="+mn-cs"/>
              </a:rPr>
              <a:t>Jabatan Audit Tempatan</a:t>
            </a:r>
            <a:endParaRPr lang="ms-MY" dirty="0"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92162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2009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 (18c)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207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7885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6C14C75B-C98A-4FC9-AAB9-E54276FFBE77}" type="slidenum">
              <a:rPr lang="en-US" altLang="en-US" sz="1600" smtClean="0"/>
              <a:pPr eaLnBrk="1" hangingPunct="1"/>
              <a:t>42</a:t>
            </a:fld>
            <a:endParaRPr lang="en-US" altLang="en-US" sz="1600" smtClean="0"/>
          </a:p>
        </p:txBody>
      </p:sp>
      <p:sp>
        <p:nvSpPr>
          <p:cNvPr id="78852" name="Rectangle 2"/>
          <p:cNvSpPr>
            <a:spLocks noChangeArrowheads="1"/>
          </p:cNvSpPr>
          <p:nvPr/>
        </p:nvSpPr>
        <p:spPr bwMode="auto">
          <a:xfrm>
            <a:off x="971550" y="2314575"/>
            <a:ext cx="7993063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ms-MY" altLang="en-US" sz="2000" b="1">
                <a:latin typeface="Arial" pitchFamily="34" charset="0"/>
              </a:rPr>
              <a:t>9. KETUA SETIAUSAHA PERBENDAHARAAN TIMBANG DAN BUAT KEPUTUSAN. </a:t>
            </a:r>
          </a:p>
          <a:p>
            <a:pPr eaLnBrk="1" hangingPunct="1"/>
            <a:endParaRPr lang="ms-MY" altLang="en-US" sz="2000">
              <a:latin typeface="Arial" pitchFamily="34" charset="0"/>
            </a:endParaRPr>
          </a:p>
          <a:p>
            <a:pPr eaLnBrk="1" hangingPunct="1"/>
            <a:r>
              <a:rPr lang="sv-SE" altLang="en-US" sz="2000" b="1">
                <a:latin typeface="Arial" pitchFamily="34" charset="0"/>
              </a:rPr>
              <a:t>10. PBTT AMBIL TINDAKAN TATATERTIB DAN / ATAU TINDAKAN SURCAJ. </a:t>
            </a:r>
          </a:p>
          <a:p>
            <a:pPr eaLnBrk="1" hangingPunct="1"/>
            <a:endParaRPr lang="sv-SE" altLang="en-US" sz="2000">
              <a:latin typeface="Arial" pitchFamily="34" charset="0"/>
            </a:endParaRPr>
          </a:p>
          <a:p>
            <a:pPr eaLnBrk="1" hangingPunct="1"/>
            <a:r>
              <a:rPr lang="ms-MY" altLang="en-US" sz="2000" b="1">
                <a:latin typeface="Arial" pitchFamily="34" charset="0"/>
              </a:rPr>
              <a:t>11. LAPORAN KEPUTUSAN TINDAKAN TATATERTIB / SURCAJ KEPADA KETUA SETIAUSAHA PERBENDAHARAAN.</a:t>
            </a:r>
            <a:endParaRPr lang="ms-MY" altLang="en-US"/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8486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2009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 (18c)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02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7987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75F3107-2E00-4133-9B84-3E6C01A1616B}" type="slidenum">
              <a:rPr lang="en-US" altLang="en-US" sz="1600" smtClean="0"/>
              <a:pPr eaLnBrk="1" hangingPunct="1"/>
              <a:t>43</a:t>
            </a:fld>
            <a:endParaRPr lang="en-US" altLang="en-US" sz="1600" smtClean="0"/>
          </a:p>
        </p:txBody>
      </p:sp>
      <p:sp>
        <p:nvSpPr>
          <p:cNvPr id="36870" name="Rectangle 1"/>
          <p:cNvSpPr>
            <a:spLocks noChangeArrowheads="1"/>
          </p:cNvSpPr>
          <p:nvPr/>
        </p:nvSpPr>
        <p:spPr bwMode="auto">
          <a:xfrm>
            <a:off x="533400" y="1628775"/>
            <a:ext cx="8429625" cy="498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ms-MY" sz="2000" dirty="0">
                <a:latin typeface="Arial Rounded MT Bold" pitchFamily="34" charset="0"/>
                <a:cs typeface="+mn-cs"/>
              </a:rPr>
              <a:t>Pegawai unit naziran bahagian pentadbiran Perbendaharaan membuat pemeriksaan mengejut ke atas akaun jabatan.</a:t>
            </a:r>
          </a:p>
          <a:p>
            <a:pPr marL="457200" indent="-457200">
              <a:buFontTx/>
              <a:buAutoNum type="arabicPeriod"/>
              <a:defRPr/>
            </a:pPr>
            <a:endParaRPr lang="ms-MY" sz="2000" dirty="0">
              <a:latin typeface="Arial Rounded MT Bold" pitchFamily="34" charset="0"/>
              <a:cs typeface="+mn-cs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ms-MY" sz="2000" dirty="0">
                <a:latin typeface="Arial Rounded MT Bold" pitchFamily="34" charset="0"/>
                <a:cs typeface="+mn-cs"/>
              </a:rPr>
              <a:t>Unit naziran sediakan laporan kepada setiausaha bahagian pentadbiran, Perbendaharaan dan salinan kepada pegawai pengawal jabatan berkenaan.</a:t>
            </a:r>
          </a:p>
          <a:p>
            <a:pPr marL="457200" indent="-457200">
              <a:buFontTx/>
              <a:buAutoNum type="arabicPeriod"/>
              <a:defRPr/>
            </a:pPr>
            <a:endParaRPr lang="ms-MY" sz="2000" dirty="0">
              <a:latin typeface="Arial Rounded MT Bold" pitchFamily="34" charset="0"/>
              <a:cs typeface="+mn-cs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Unit naziran membuat perakuan kepada pegawai pengawal jabatan berkenaan supaya pegawai yang bertanggung jawab dikenakan tindakan surcaj.</a:t>
            </a:r>
          </a:p>
          <a:p>
            <a:pPr marL="457200" indent="-457200">
              <a:buFontTx/>
              <a:buAutoNum type="arabicPeriod"/>
              <a:defRPr/>
            </a:pPr>
            <a:endParaRPr lang="ms-MY" sz="2000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PBTT mengambil tindakan surcaj.</a:t>
            </a:r>
          </a:p>
          <a:p>
            <a:pPr marL="457200" indent="-457200">
              <a:buFontTx/>
              <a:buAutoNum type="arabicPeriod"/>
              <a:defRPr/>
            </a:pPr>
            <a:endParaRPr lang="ms-MY" sz="2000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457200" indent="-457200">
              <a:buFontTx/>
              <a:buAutoNum type="arabicPeriod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Laporan keputusan tindakan surcaj kepada unit naziran bahagian pentadbiran, Perbendaharaan. </a:t>
            </a:r>
          </a:p>
          <a:p>
            <a:pPr marL="457200" indent="-457200">
              <a:buFontTx/>
              <a:buAutoNum type="arabicPeriod"/>
              <a:defRPr/>
            </a:pPr>
            <a:endParaRPr lang="ms-MY" dirty="0"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550" y="333375"/>
            <a:ext cx="792162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052513"/>
            <a:ext cx="72009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 (18d)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076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  <a:endParaRPr lang="en-US" altLang="en-US" sz="1200" dirty="0" smtClean="0"/>
          </a:p>
        </p:txBody>
      </p:sp>
      <p:sp>
        <p:nvSpPr>
          <p:cNvPr id="80899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E1B6F24F-EBB8-43F2-94BD-6E268765D368}" type="slidenum">
              <a:rPr lang="en-US" altLang="en-US" sz="1600" smtClean="0"/>
              <a:pPr eaLnBrk="1" hangingPunct="1"/>
              <a:t>44</a:t>
            </a:fld>
            <a:endParaRPr lang="en-US" altLang="en-US" sz="1600" smtClean="0"/>
          </a:p>
        </p:txBody>
      </p:sp>
      <p:sp>
        <p:nvSpPr>
          <p:cNvPr id="38918" name="Rectangle 1"/>
          <p:cNvSpPr>
            <a:spLocks noChangeArrowheads="1"/>
          </p:cNvSpPr>
          <p:nvPr/>
        </p:nvSpPr>
        <p:spPr bwMode="auto">
          <a:xfrm>
            <a:off x="900113" y="1916113"/>
            <a:ext cx="8064500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buFont typeface="+mj-lt"/>
              <a:buAutoNum type="arabicPeriod"/>
              <a:defRPr/>
            </a:pPr>
            <a:r>
              <a:rPr lang="ms-MY" sz="2000" dirty="0">
                <a:latin typeface="Arial Rounded MT Bold" pitchFamily="34" charset="0"/>
                <a:cs typeface="+mn-cs"/>
              </a:rPr>
              <a:t>Pegawai unit naziran bahagian pentadbiran perbendaharaan membuat pemeriksaan mengejut ke atas daftar bil. 103(a) jabatan.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ms-MY" sz="2000" dirty="0">
                <a:latin typeface="Arial Rounded MT Bold" pitchFamily="34" charset="0"/>
                <a:cs typeface="+mn-cs"/>
              </a:rPr>
              <a:t>Unit naziran sediakan laporan kepada setiausaha bahagian pentadbiran, perbendaharaan dan salinan kepada pegawai pengawal jabatan berkenaan.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Unit naziran membuat perakuan kepada pegawai pengawal jabatan supaya pegawai yang bertanggungjawab di atas kelewatan membuat pembayaran dikenakan tindakan surcaj.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PBTT mengambil tindakan surcaj.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Laporan keputusan tindakan surcaj kepada unit naziran bahagian pentadbiran, perbendaharaan malaysia. </a:t>
            </a:r>
          </a:p>
          <a:p>
            <a:pPr marL="457200" indent="-457200">
              <a:buFontTx/>
              <a:buAutoNum type="arabicPeriod"/>
              <a:defRPr/>
            </a:pPr>
            <a:endParaRPr lang="ms-MY" sz="2000" dirty="0"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00113" y="549275"/>
            <a:ext cx="7993062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20090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 (18e)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44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8192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9BA1DFFA-F9C7-4CA7-871C-2E88CAC22ADC}" type="slidenum">
              <a:rPr lang="en-US" altLang="en-US" sz="1600" smtClean="0"/>
              <a:pPr eaLnBrk="1" hangingPunct="1"/>
              <a:t>45</a:t>
            </a:fld>
            <a:endParaRPr lang="en-US" altLang="en-US" sz="1600" smtClean="0"/>
          </a:p>
        </p:txBody>
      </p:sp>
      <p:sp>
        <p:nvSpPr>
          <p:cNvPr id="2" name="Rectangle 1"/>
          <p:cNvSpPr/>
          <p:nvPr/>
        </p:nvSpPr>
        <p:spPr>
          <a:xfrm>
            <a:off x="900113" y="549275"/>
            <a:ext cx="7993062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2009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SURCAJ: PERATURAN-PERATURAN PEGAWAI AWAM KELAKUAN &amp; TATATERTIB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81926" name="Rectangle 3"/>
          <p:cNvSpPr>
            <a:spLocks noChangeArrowheads="1"/>
          </p:cNvSpPr>
          <p:nvPr/>
        </p:nvSpPr>
        <p:spPr bwMode="auto">
          <a:xfrm>
            <a:off x="971550" y="2708275"/>
            <a:ext cx="7921625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ms-MY" altLang="en-US" sz="2000">
                <a:solidFill>
                  <a:srgbClr val="000000"/>
                </a:solidFill>
                <a:latin typeface="Arial Rounded MT Bold" pitchFamily="34" charset="0"/>
              </a:rPr>
              <a:t>KETUA JABATAN TERIMA PERAKUAN DARIPADA PERBENDAHARAAN SUPAYA PEGAWAI YANG BERTANGGUNGJAWAB DIKENAKAN TINDAKAN SURCAJ.</a:t>
            </a:r>
          </a:p>
          <a:p>
            <a:pPr eaLnBrk="1" hangingPunct="1">
              <a:buFontTx/>
              <a:buAutoNum type="arabicPeriod"/>
            </a:pPr>
            <a:endParaRPr lang="ms-MY" altLang="en-US" sz="2000">
              <a:solidFill>
                <a:srgbClr val="000000"/>
              </a:solidFill>
              <a:latin typeface="Arial Rounded MT Bold" pitchFamily="34" charset="0"/>
            </a:endParaRPr>
          </a:p>
          <a:p>
            <a:pPr eaLnBrk="1" hangingPunct="1">
              <a:buFont typeface="Georgia" pitchFamily="18" charset="0"/>
              <a:buAutoNum type="arabicPeriod"/>
            </a:pPr>
            <a:r>
              <a:rPr lang="ms-MY" altLang="en-US" sz="2000">
                <a:solidFill>
                  <a:srgbClr val="000000"/>
                </a:solidFill>
                <a:latin typeface="Arial Rounded MT Bold" pitchFamily="34" charset="0"/>
              </a:rPr>
              <a:t>URUS SETIA MENYEDIAKAN KERTAS PENENTUAN KES PRIMA FACIE DAN DRAF SURAT PERTUDUHAN UNTUK PERTIMBANGAN PENGERUSI PBTT. </a:t>
            </a:r>
          </a:p>
        </p:txBody>
      </p:sp>
    </p:spTree>
    <p:extLst>
      <p:ext uri="{BB962C8B-B14F-4D97-AF65-F5344CB8AC3E}">
        <p14:creationId xmlns:p14="http://schemas.microsoft.com/office/powerpoint/2010/main" val="395545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  <a:endParaRPr lang="en-US" altLang="en-US" sz="1200" dirty="0" smtClean="0"/>
          </a:p>
        </p:txBody>
      </p:sp>
      <p:sp>
        <p:nvSpPr>
          <p:cNvPr id="8294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B391D046-E30F-4B61-8FA3-6C8956E90ABD}" type="slidenum">
              <a:rPr lang="en-US" altLang="en-US" sz="1600" smtClean="0"/>
              <a:pPr eaLnBrk="1" hangingPunct="1"/>
              <a:t>46</a:t>
            </a:fld>
            <a:endParaRPr lang="en-US" altLang="en-US" sz="1600" smtClean="0"/>
          </a:p>
        </p:txBody>
      </p:sp>
      <p:sp>
        <p:nvSpPr>
          <p:cNvPr id="2" name="Rectangle 1"/>
          <p:cNvSpPr/>
          <p:nvPr/>
        </p:nvSpPr>
        <p:spPr>
          <a:xfrm>
            <a:off x="900113" y="549275"/>
            <a:ext cx="7993062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2009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SURCAJ: PERATURAN-PERATURAN PEGAWAI AWAM KELAKUAN &amp; TATATERTIB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550" y="2708275"/>
            <a:ext cx="7921625" cy="34782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KETUA JABATAN TERIMA PERAKUAN DARIPADA PERBENDAHARAAN SUPAYA PEGAWAI YANG BERTANGGUNGJAWAB DIKENAKAN TINDAKAN SURCAJ.</a:t>
            </a:r>
          </a:p>
          <a:p>
            <a:pPr marL="457200" indent="-457200">
              <a:buFontTx/>
              <a:buAutoNum type="arabicPeriod"/>
              <a:defRPr/>
            </a:pPr>
            <a:endParaRPr lang="ms-MY" sz="2000" dirty="0">
              <a:solidFill>
                <a:prstClr val="black"/>
              </a:solidFill>
              <a:latin typeface="Arial Rounded MT Bold" pitchFamily="34" charset="0"/>
            </a:endParaRPr>
          </a:p>
          <a:p>
            <a:pPr marL="457200" indent="-457200">
              <a:buFont typeface="Georgia" pitchFamily="18" charset="0"/>
              <a:buAutoNum type="arabicPeriod"/>
              <a:defRPr/>
            </a:pPr>
            <a:r>
              <a:rPr lang="ms-MY" sz="2000" dirty="0">
                <a:solidFill>
                  <a:prstClr val="black"/>
                </a:solidFill>
                <a:latin typeface="Arial Rounded MT Bold" pitchFamily="34" charset="0"/>
              </a:rPr>
              <a:t>URUS SETIA MENYEDIAKAN KERTAS PENENTUAN KES PRIMA FACIE DAN DRAF SURAT PERTUDUHAN UNTUK PERTIMBANGAN PENGERUSI PBTT.</a:t>
            </a:r>
          </a:p>
          <a:p>
            <a:pPr>
              <a:defRPr/>
            </a:pPr>
            <a:endParaRPr lang="ms-MY" sz="2000" dirty="0">
              <a:solidFill>
                <a:prstClr val="black"/>
              </a:solidFill>
              <a:latin typeface="Arial Rounded MT Bold" pitchFamily="34" charset="0"/>
            </a:endParaRPr>
          </a:p>
          <a:p>
            <a:pPr>
              <a:defRPr/>
            </a:pPr>
            <a:r>
              <a:rPr lang="ms-MY" sz="2000" i="1" dirty="0">
                <a:solidFill>
                  <a:prstClr val="black"/>
                </a:solidFill>
                <a:latin typeface="Arial Rounded MT Bold" pitchFamily="34" charset="0"/>
              </a:rPr>
              <a:t>Pertuduhan di bawah seksyen 18 (a),(b),(c),(d) atau (e) akta prosedur 1957 mengikut mana yang berkenaan.</a:t>
            </a:r>
          </a:p>
          <a:p>
            <a:pPr>
              <a:defRPr/>
            </a:pPr>
            <a:endParaRPr lang="ms-MY" sz="200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61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8397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B0BA99BA-CC3E-4C04-9A37-B0ABF98E356F}" type="slidenum">
              <a:rPr lang="en-US" altLang="en-US" sz="1600" smtClean="0"/>
              <a:pPr eaLnBrk="1" hangingPunct="1"/>
              <a:t>47</a:t>
            </a:fld>
            <a:endParaRPr lang="en-US" altLang="en-US" sz="1600" smtClean="0"/>
          </a:p>
        </p:txBody>
      </p:sp>
      <p:sp>
        <p:nvSpPr>
          <p:cNvPr id="83972" name="Rectangle 4"/>
          <p:cNvSpPr>
            <a:spLocks noChangeArrowheads="1"/>
          </p:cNvSpPr>
          <p:nvPr/>
        </p:nvSpPr>
        <p:spPr bwMode="auto">
          <a:xfrm>
            <a:off x="971550" y="2757488"/>
            <a:ext cx="7272338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ms-MY" altLang="en-US" sz="2000">
                <a:latin typeface="Arial Rounded MT Bold" pitchFamily="34" charset="0"/>
              </a:rPr>
              <a:t>3. PENGERUSI PBTT MEMUTUSKAN SAMA ADA WUJUD ATAU TIDAK KES PRIMA FACIE UNTUK TINDAKAN SURCAJ.</a:t>
            </a:r>
          </a:p>
          <a:p>
            <a:pPr eaLnBrk="1" hangingPunct="1"/>
            <a:r>
              <a:rPr lang="ms-MY" altLang="en-US" sz="2000">
                <a:latin typeface="Arial Rounded MT Bold" pitchFamily="34" charset="0"/>
              </a:rPr>
              <a:t> </a:t>
            </a:r>
          </a:p>
          <a:p>
            <a:pPr eaLnBrk="1" hangingPunct="1"/>
            <a:r>
              <a:rPr lang="sv-SE" altLang="en-US" sz="2000">
                <a:latin typeface="Arial Rounded MT Bold" pitchFamily="34" charset="0"/>
              </a:rPr>
              <a:t>4. SURAT PERTUDUHAN DIHANTAR KEPADA PEGAWAI BERKENAAN UNTUK MEMBUAT REPRESENTASI DALAM TEMPOH 21 HARI.</a:t>
            </a:r>
          </a:p>
          <a:p>
            <a:pPr eaLnBrk="1" hangingPunct="1"/>
            <a:r>
              <a:rPr lang="sv-SE" altLang="en-US" sz="2000">
                <a:latin typeface="Arial Rounded MT Bold" pitchFamily="34" charset="0"/>
              </a:rPr>
              <a:t> </a:t>
            </a:r>
          </a:p>
          <a:p>
            <a:pPr eaLnBrk="1" hangingPunct="1"/>
            <a:r>
              <a:rPr lang="ms-MY" altLang="en-US" sz="2000">
                <a:latin typeface="Arial Rounded MT Bold" pitchFamily="34" charset="0"/>
              </a:rPr>
              <a:t>5. PEGAWAI MENGEMUKAKAN REPRESENTASI</a:t>
            </a:r>
            <a:r>
              <a:rPr lang="ms-MY" altLang="en-US">
                <a:latin typeface="Arial Rounded MT Bold" pitchFamily="34" charset="0"/>
              </a:rPr>
              <a:t>. </a:t>
            </a:r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993063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78486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SURCAJ: PERATURAN-PERATURAN PEGAWAI AWAM KELAKUAN &amp; TATATERTIB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4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  <a:endParaRPr lang="en-US" altLang="en-US" sz="1200" dirty="0" smtClean="0"/>
          </a:p>
        </p:txBody>
      </p:sp>
      <p:sp>
        <p:nvSpPr>
          <p:cNvPr id="8499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B1CCB7C-EFAF-4214-8CF5-F90284E82141}" type="slidenum">
              <a:rPr lang="en-US" altLang="en-US" sz="1600" smtClean="0"/>
              <a:pPr eaLnBrk="1" hangingPunct="1"/>
              <a:t>48</a:t>
            </a:fld>
            <a:endParaRPr lang="en-US" altLang="en-US" sz="1600" smtClean="0"/>
          </a:p>
        </p:txBody>
      </p:sp>
      <p:sp>
        <p:nvSpPr>
          <p:cNvPr id="84996" name="Rectangle 1"/>
          <p:cNvSpPr>
            <a:spLocks noChangeArrowheads="1"/>
          </p:cNvSpPr>
          <p:nvPr/>
        </p:nvSpPr>
        <p:spPr bwMode="auto">
          <a:xfrm>
            <a:off x="971550" y="2033588"/>
            <a:ext cx="7993063" cy="424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ms-MY" altLang="en-US" sz="1800">
                <a:latin typeface="Arial Rounded MT Bold" pitchFamily="34" charset="0"/>
              </a:rPr>
              <a:t>6. ULASAN KETUA JABATAN </a:t>
            </a:r>
          </a:p>
          <a:p>
            <a:pPr eaLnBrk="1" hangingPunct="1"/>
            <a:endParaRPr lang="ms-MY" altLang="en-US" sz="1800">
              <a:latin typeface="Arial Rounded MT Bold" pitchFamily="34" charset="0"/>
            </a:endParaRPr>
          </a:p>
          <a:p>
            <a:pPr eaLnBrk="1" hangingPunct="1"/>
            <a:r>
              <a:rPr lang="ms-MY" altLang="en-US" sz="1800">
                <a:latin typeface="Arial Rounded MT Bold" pitchFamily="34" charset="0"/>
              </a:rPr>
              <a:t>7. URUS SETIA MENYEDIAKAN KERTAS UNTUK PERTIMBANGAN PBTT.</a:t>
            </a:r>
          </a:p>
          <a:p>
            <a:pPr eaLnBrk="1" hangingPunct="1"/>
            <a:r>
              <a:rPr lang="ms-MY" altLang="en-US" sz="1800">
                <a:latin typeface="Arial Rounded MT Bold" pitchFamily="34" charset="0"/>
              </a:rPr>
              <a:t> </a:t>
            </a:r>
          </a:p>
          <a:p>
            <a:pPr eaLnBrk="1" hangingPunct="1"/>
            <a:r>
              <a:rPr lang="ms-MY" altLang="en-US" sz="1800">
                <a:latin typeface="Arial Rounded MT Bold" pitchFamily="34" charset="0"/>
              </a:rPr>
              <a:t>8. PBTT BERMESYUARAT UNTUK MEMBUAT KEPUTUSAN/ MENGENAKAN SURCAJ.</a:t>
            </a:r>
          </a:p>
          <a:p>
            <a:pPr eaLnBrk="1" hangingPunct="1"/>
            <a:r>
              <a:rPr lang="ms-MY" altLang="en-US" sz="1800">
                <a:latin typeface="Arial Rounded MT Bold" pitchFamily="34" charset="0"/>
              </a:rPr>
              <a:t> </a:t>
            </a:r>
          </a:p>
          <a:p>
            <a:pPr eaLnBrk="1" hangingPunct="1"/>
            <a:r>
              <a:rPr lang="ms-MY" altLang="en-US" sz="1800">
                <a:latin typeface="Arial Rounded MT Bold" pitchFamily="34" charset="0"/>
              </a:rPr>
              <a:t>9.KEPUTUSAN PBTT DIKEMUKAKAN KEPADA PEGAWAI BERKENAAN.</a:t>
            </a:r>
          </a:p>
          <a:p>
            <a:pPr eaLnBrk="1" hangingPunct="1"/>
            <a:r>
              <a:rPr lang="ms-MY" altLang="en-US" sz="1800">
                <a:latin typeface="Arial Rounded MT Bold" pitchFamily="34" charset="0"/>
              </a:rPr>
              <a:t> </a:t>
            </a:r>
          </a:p>
          <a:p>
            <a:pPr eaLnBrk="1" hangingPunct="1"/>
            <a:r>
              <a:rPr lang="ms-MY" altLang="en-US" sz="1800">
                <a:latin typeface="Arial Rounded MT Bold" pitchFamily="34" charset="0"/>
              </a:rPr>
              <a:t>10.MAKLUMKAN KEPUTUSAN PBTT TINDAKAN SURCAJ KEPADA KSU PERBENDAHARAAN. </a:t>
            </a:r>
          </a:p>
          <a:p>
            <a:pPr eaLnBrk="1" hangingPunct="1"/>
            <a:endParaRPr lang="ms-MY" altLang="en-US" sz="1800">
              <a:latin typeface="Arial Rounded MT Bold" pitchFamily="34" charset="0"/>
            </a:endParaRPr>
          </a:p>
          <a:p>
            <a:pPr eaLnBrk="1" hangingPunct="1"/>
            <a:r>
              <a:rPr lang="sv-SE" altLang="en-US" sz="1800">
                <a:latin typeface="Arial Rounded MT Bold" pitchFamily="34" charset="0"/>
              </a:rPr>
              <a:t>11.CATAT KEPUTUSAN DALAM REKOD PERKHIDMATAN PEGAWAI. </a:t>
            </a:r>
          </a:p>
        </p:txBody>
      </p:sp>
      <p:sp>
        <p:nvSpPr>
          <p:cNvPr id="2" name="Rectangle 1"/>
          <p:cNvSpPr/>
          <p:nvPr/>
        </p:nvSpPr>
        <p:spPr>
          <a:xfrm>
            <a:off x="971550" y="333375"/>
            <a:ext cx="7848600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5. ASPEK PROSEDUR: PROSES SURCAJ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58888" y="765175"/>
            <a:ext cx="756126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TATACARA TINDAKAN SURCAJ: PERATURAN-PERATURAN PEGAWAI AWAM KELAKUAN &amp; TATATERTIB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174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8806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19CD446-D103-453E-8764-D11AD69196F6}" type="slidenum">
              <a:rPr lang="en-US" altLang="en-US" sz="1600" smtClean="0"/>
              <a:pPr eaLnBrk="1" hangingPunct="1"/>
              <a:t>49</a:t>
            </a:fld>
            <a:endParaRPr lang="en-US" altLang="en-US" sz="1600" smtClean="0"/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971550" y="2438400"/>
            <a:ext cx="7272338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ms-MY" altLang="en-US" sz="2000" b="1">
                <a:latin typeface="Arial" pitchFamily="34" charset="0"/>
              </a:rPr>
              <a:t>PBTT BOLEH PADA BILA-BILA MASA MENARIK BALIK SURCAJ YANG DIKENAKAN KE ATAS MANA-MANA PEGAWAI APABILA PBTT BERPUASHATI BAHAWA SURCAJ TERSEBUT TIDAK SEPATUTNYA DIKENAKAN. </a:t>
            </a:r>
            <a:endParaRPr lang="ms-MY" altLang="en-US" sz="2000">
              <a:latin typeface="Arial" pitchFamily="34" charset="0"/>
            </a:endParaRPr>
          </a:p>
          <a:p>
            <a:pPr eaLnBrk="1" hangingPunct="1"/>
            <a:endParaRPr lang="ms-MY" altLang="en-US" sz="2000" b="1">
              <a:latin typeface="Arial" pitchFamily="34" charset="0"/>
            </a:endParaRPr>
          </a:p>
          <a:p>
            <a:pPr eaLnBrk="1" hangingPunct="1"/>
            <a:r>
              <a:rPr lang="ms-MY" altLang="en-US" sz="2000" b="1">
                <a:latin typeface="Arial" pitchFamily="34" charset="0"/>
              </a:rPr>
              <a:t>PENGERUSI PBTT BERKENAAN HENDAKLAH DENGAN SERTA-MERTA MEMBERITAHU PENARIKAN BALIK SURCAJ TERSEBUT KEPADA PEGAWAI MELALUI KETUA JABATAN. </a:t>
            </a:r>
            <a:endParaRPr lang="ms-MY" altLang="en-US" sz="2000"/>
          </a:p>
        </p:txBody>
      </p:sp>
      <p:sp>
        <p:nvSpPr>
          <p:cNvPr id="2" name="Rectangle 1"/>
          <p:cNvSpPr/>
          <p:nvPr/>
        </p:nvSpPr>
        <p:spPr>
          <a:xfrm>
            <a:off x="971550" y="530225"/>
            <a:ext cx="78486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6. TUNTUTAN &amp; PENARIKAN BALIK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30313"/>
            <a:ext cx="58864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MENARIK BALIK SURCAJ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4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4096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B83EE2E7-6FD8-4296-83F0-894511998CCF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5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79499" y="313689"/>
            <a:ext cx="7584989" cy="88306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172042" name="Text Box 1034"/>
          <p:cNvSpPr txBox="1">
            <a:spLocks noChangeArrowheads="1"/>
          </p:cNvSpPr>
          <p:nvPr/>
        </p:nvSpPr>
        <p:spPr bwMode="auto">
          <a:xfrm>
            <a:off x="1739900" y="406400"/>
            <a:ext cx="2832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srgbClr val="002060"/>
                </a:solidFill>
                <a:latin typeface="Arial Rounded MT Bold" pitchFamily="34" charset="0"/>
                <a:cs typeface="+mn-cs"/>
              </a:rPr>
              <a:t>OBJEKTIF</a:t>
            </a:r>
            <a:endParaRPr lang="en-US" sz="2800" b="1" i="1" dirty="0"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  <a:cs typeface="+mn-cs"/>
            </a:endParaRPr>
          </a:p>
        </p:txBody>
      </p:sp>
      <p:pic>
        <p:nvPicPr>
          <p:cNvPr id="40968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-26988"/>
            <a:ext cx="1443038" cy="14414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69" name="TextBox 1"/>
          <p:cNvSpPr txBox="1">
            <a:spLocks noChangeArrowheads="1"/>
          </p:cNvSpPr>
          <p:nvPr/>
        </p:nvSpPr>
        <p:spPr bwMode="auto">
          <a:xfrm>
            <a:off x="971550" y="1214438"/>
            <a:ext cx="7200900" cy="526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en-US" altLang="en-US" b="1" u="sng" dirty="0" err="1">
                <a:latin typeface="Arial Rounded MT Bold" pitchFamily="34" charset="0"/>
              </a:rPr>
              <a:t>Mendapatkan</a:t>
            </a:r>
            <a:r>
              <a:rPr lang="en-US" altLang="en-US" b="1" u="sng" dirty="0">
                <a:latin typeface="Arial Rounded MT Bold" pitchFamily="34" charset="0"/>
              </a:rPr>
              <a:t> </a:t>
            </a:r>
            <a:r>
              <a:rPr lang="en-US" altLang="en-US" b="1" u="sng" dirty="0" err="1">
                <a:latin typeface="Arial Rounded MT Bold" pitchFamily="34" charset="0"/>
              </a:rPr>
              <a:t>semula</a:t>
            </a:r>
            <a:r>
              <a:rPr lang="en-US" altLang="en-US" b="1" u="sng" dirty="0">
                <a:latin typeface="Arial Rounded MT Bold" pitchFamily="34" charset="0"/>
              </a:rPr>
              <a:t> </a:t>
            </a:r>
            <a:r>
              <a:rPr lang="en-US" altLang="en-US" b="1" u="sng" dirty="0" err="1">
                <a:latin typeface="Arial Rounded MT Bold" pitchFamily="34" charset="0"/>
              </a:rPr>
              <a:t>wang</a:t>
            </a:r>
            <a:r>
              <a:rPr lang="en-US" altLang="en-US" b="1" u="sng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awam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atau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nilai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barang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awam</a:t>
            </a:r>
            <a:r>
              <a:rPr lang="en-US" altLang="en-US" dirty="0">
                <a:latin typeface="Arial Rounded MT Bold" pitchFamily="34" charset="0"/>
              </a:rPr>
              <a:t> yang </a:t>
            </a:r>
            <a:r>
              <a:rPr lang="en-US" altLang="en-US" dirty="0" err="1">
                <a:latin typeface="Arial Rounded MT Bold" pitchFamily="34" charset="0"/>
              </a:rPr>
              <a:t>hilang</a:t>
            </a:r>
            <a:r>
              <a:rPr lang="en-US" altLang="en-US" dirty="0">
                <a:latin typeface="Arial Rounded MT Bold" pitchFamily="34" charset="0"/>
              </a:rPr>
              <a:t>, </a:t>
            </a:r>
            <a:r>
              <a:rPr lang="en-US" altLang="en-US" dirty="0" err="1">
                <a:latin typeface="Arial Rounded MT Bold" pitchFamily="34" charset="0"/>
              </a:rPr>
              <a:t>rugi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atau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rosak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dari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pegawai</a:t>
            </a:r>
            <a:r>
              <a:rPr lang="en-US" altLang="en-US" dirty="0">
                <a:latin typeface="Arial Rounded MT Bold" pitchFamily="34" charset="0"/>
              </a:rPr>
              <a:t>.</a:t>
            </a:r>
          </a:p>
          <a:p>
            <a:pPr eaLnBrk="1" hangingPunct="1">
              <a:buFontTx/>
              <a:buAutoNum type="arabicPeriod"/>
            </a:pPr>
            <a:endParaRPr lang="en-US" altLang="en-US" dirty="0">
              <a:latin typeface="Arial Rounded MT Bold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en-US" dirty="0" err="1">
                <a:latin typeface="Arial Rounded MT Bold" pitchFamily="34" charset="0"/>
              </a:rPr>
              <a:t>Semua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pegawai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b="1" u="sng" dirty="0" err="1">
                <a:latin typeface="Arial Rounded MT Bold" pitchFamily="34" charset="0"/>
              </a:rPr>
              <a:t>sentiasa</a:t>
            </a:r>
            <a:r>
              <a:rPr lang="en-US" altLang="en-US" b="1" u="sng" dirty="0">
                <a:latin typeface="Arial Rounded MT Bold" pitchFamily="34" charset="0"/>
              </a:rPr>
              <a:t> </a:t>
            </a:r>
            <a:r>
              <a:rPr lang="en-US" altLang="en-US" b="1" u="sng" dirty="0" err="1">
                <a:latin typeface="Arial Rounded MT Bold" pitchFamily="34" charset="0"/>
              </a:rPr>
              <a:t>mematuhi</a:t>
            </a:r>
            <a:r>
              <a:rPr lang="en-US" altLang="en-US" b="1" u="sng" dirty="0">
                <a:latin typeface="Arial Rounded MT Bold" pitchFamily="34" charset="0"/>
              </a:rPr>
              <a:t> </a:t>
            </a:r>
            <a:r>
              <a:rPr lang="en-US" altLang="en-US" b="1" u="sng" dirty="0" err="1">
                <a:latin typeface="Arial Rounded MT Bold" pitchFamily="34" charset="0"/>
              </a:rPr>
              <a:t>peraturan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dan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memahami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tanggungjawab</a:t>
            </a:r>
            <a:r>
              <a:rPr lang="en-US" altLang="en-US" dirty="0">
                <a:latin typeface="Arial Rounded MT Bold" pitchFamily="34" charset="0"/>
              </a:rPr>
              <a:t> yang </a:t>
            </a:r>
            <a:r>
              <a:rPr lang="en-US" altLang="en-US" dirty="0" err="1">
                <a:latin typeface="Arial Rounded MT Bold" pitchFamily="34" charset="0"/>
              </a:rPr>
              <a:t>diamanahkan</a:t>
            </a:r>
            <a:r>
              <a:rPr lang="en-US" altLang="en-US" dirty="0">
                <a:latin typeface="Arial Rounded MT Bold" pitchFamily="34" charset="0"/>
              </a:rPr>
              <a:t>.</a:t>
            </a:r>
          </a:p>
          <a:p>
            <a:pPr eaLnBrk="1" hangingPunct="1">
              <a:buFontTx/>
              <a:buAutoNum type="arabicPeriod"/>
            </a:pPr>
            <a:endParaRPr lang="en-US" altLang="en-US" dirty="0">
              <a:latin typeface="Arial Rounded MT Bold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en-US" dirty="0" err="1">
                <a:latin typeface="Arial Rounded MT Bold" pitchFamily="34" charset="0"/>
              </a:rPr>
              <a:t>Semua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peraturan</a:t>
            </a:r>
            <a:r>
              <a:rPr lang="en-US" altLang="en-US" dirty="0">
                <a:latin typeface="Arial Rounded MT Bold" pitchFamily="34" charset="0"/>
              </a:rPr>
              <a:t>, </a:t>
            </a:r>
            <a:r>
              <a:rPr lang="en-US" altLang="en-US" dirty="0" err="1">
                <a:latin typeface="Arial Rounded MT Bold" pitchFamily="34" charset="0"/>
              </a:rPr>
              <a:t>tatacara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dan</a:t>
            </a:r>
            <a:r>
              <a:rPr lang="en-US" altLang="en-US" dirty="0">
                <a:latin typeface="Arial Rounded MT Bold" pitchFamily="34" charset="0"/>
              </a:rPr>
              <a:t> proses </a:t>
            </a:r>
            <a:r>
              <a:rPr lang="en-US" altLang="en-US" dirty="0" err="1">
                <a:latin typeface="Arial Rounded MT Bold" pitchFamily="34" charset="0"/>
              </a:rPr>
              <a:t>kerja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lengkap</a:t>
            </a:r>
            <a:r>
              <a:rPr lang="en-US" altLang="en-US" dirty="0">
                <a:latin typeface="Arial Rounded MT Bold" pitchFamily="34" charset="0"/>
              </a:rPr>
              <a:t>, </a:t>
            </a:r>
            <a:r>
              <a:rPr lang="en-US" altLang="en-US" b="1" u="sng" dirty="0" err="1">
                <a:latin typeface="Arial Rounded MT Bold" pitchFamily="34" charset="0"/>
              </a:rPr>
              <a:t>teratur</a:t>
            </a:r>
            <a:r>
              <a:rPr lang="en-US" altLang="en-US" b="1" u="sng" dirty="0">
                <a:latin typeface="Arial Rounded MT Bold" pitchFamily="34" charset="0"/>
              </a:rPr>
              <a:t> </a:t>
            </a:r>
            <a:r>
              <a:rPr lang="en-US" altLang="en-US" b="1" u="sng" dirty="0" err="1">
                <a:latin typeface="Arial Rounded MT Bold" pitchFamily="34" charset="0"/>
              </a:rPr>
              <a:t>dan</a:t>
            </a:r>
            <a:r>
              <a:rPr lang="en-US" altLang="en-US" b="1" u="sng" dirty="0">
                <a:latin typeface="Arial Rounded MT Bold" pitchFamily="34" charset="0"/>
              </a:rPr>
              <a:t> </a:t>
            </a:r>
            <a:r>
              <a:rPr lang="en-US" altLang="en-US" b="1" u="sng" dirty="0" err="1">
                <a:latin typeface="Arial Rounded MT Bold" pitchFamily="34" charset="0"/>
              </a:rPr>
              <a:t>kemaskini</a:t>
            </a:r>
            <a:r>
              <a:rPr lang="en-US" altLang="en-US" dirty="0">
                <a:latin typeface="Arial Rounded MT Bold" pitchFamily="34" charset="0"/>
              </a:rPr>
              <a:t>.</a:t>
            </a:r>
          </a:p>
          <a:p>
            <a:pPr eaLnBrk="1" hangingPunct="1">
              <a:buFontTx/>
              <a:buAutoNum type="arabicPeriod"/>
            </a:pPr>
            <a:endParaRPr lang="en-US" altLang="en-US" dirty="0">
              <a:latin typeface="Arial Rounded MT Bold" pitchFamily="34" charset="0"/>
            </a:endParaRPr>
          </a:p>
          <a:p>
            <a:pPr eaLnBrk="1" hangingPunct="1">
              <a:buFontTx/>
              <a:buAutoNum type="arabicPeriod"/>
            </a:pPr>
            <a:r>
              <a:rPr lang="en-US" altLang="en-US" dirty="0" err="1">
                <a:latin typeface="Arial Rounded MT Bold" pitchFamily="34" charset="0"/>
              </a:rPr>
              <a:t>Sebarang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masalah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dapat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dikenalpasti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dirty="0" err="1">
                <a:latin typeface="Arial Rounded MT Bold" pitchFamily="34" charset="0"/>
              </a:rPr>
              <a:t>dan</a:t>
            </a:r>
            <a:r>
              <a:rPr lang="en-US" altLang="en-US" dirty="0">
                <a:latin typeface="Arial Rounded MT Bold" pitchFamily="34" charset="0"/>
              </a:rPr>
              <a:t> </a:t>
            </a:r>
            <a:r>
              <a:rPr lang="en-US" altLang="en-US" b="1" u="sng" dirty="0" err="1">
                <a:latin typeface="Arial Rounded MT Bold" pitchFamily="34" charset="0"/>
              </a:rPr>
              <a:t>diatasi</a:t>
            </a:r>
            <a:r>
              <a:rPr lang="en-US" altLang="en-US" b="1" u="sng" dirty="0">
                <a:latin typeface="Arial Rounded MT Bold" pitchFamily="34" charset="0"/>
              </a:rPr>
              <a:t> </a:t>
            </a:r>
            <a:r>
              <a:rPr lang="en-US" altLang="en-US" b="1" u="sng" dirty="0" err="1">
                <a:latin typeface="Arial Rounded MT Bold" pitchFamily="34" charset="0"/>
              </a:rPr>
              <a:t>segera</a:t>
            </a:r>
            <a:r>
              <a:rPr lang="en-US" altLang="en-US" dirty="0">
                <a:latin typeface="Arial Rounded MT Bold" pitchFamily="34" charset="0"/>
              </a:rPr>
              <a:t>.</a:t>
            </a:r>
          </a:p>
          <a:p>
            <a:pPr eaLnBrk="1" hangingPunct="1">
              <a:buFontTx/>
              <a:buAutoNum type="arabicPeriod"/>
            </a:pPr>
            <a:endParaRPr lang="ms-MY" altLang="en-US" dirty="0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1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72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42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  <a:endParaRPr lang="en-US" altLang="en-US" sz="1200" dirty="0" smtClean="0"/>
          </a:p>
        </p:txBody>
      </p:sp>
      <p:sp>
        <p:nvSpPr>
          <p:cNvPr id="8704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A93A02F1-5A3B-42AC-A5AC-37F8E706D0D0}" type="slidenum">
              <a:rPr lang="en-US" altLang="en-US" sz="1600" smtClean="0"/>
              <a:pPr eaLnBrk="1" hangingPunct="1"/>
              <a:t>50</a:t>
            </a:fld>
            <a:endParaRPr lang="en-US" altLang="en-US" sz="1600" smtClean="0"/>
          </a:p>
        </p:txBody>
      </p:sp>
      <p:sp>
        <p:nvSpPr>
          <p:cNvPr id="87044" name="Rectangle 3"/>
          <p:cNvSpPr>
            <a:spLocks noChangeArrowheads="1"/>
          </p:cNvSpPr>
          <p:nvPr/>
        </p:nvSpPr>
        <p:spPr bwMode="auto">
          <a:xfrm>
            <a:off x="971550" y="2274888"/>
            <a:ext cx="7993063" cy="3786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buFont typeface="Georgia" pitchFamily="18" charset="0"/>
              <a:buAutoNum type="arabicPeriod"/>
            </a:pPr>
            <a:r>
              <a:rPr lang="ms-MY" altLang="en-US" sz="2000" b="1">
                <a:latin typeface="Arial" pitchFamily="34" charset="0"/>
              </a:rPr>
              <a:t>SURCAJ YANG DIKENAKAN KEPADA SESEORANG PEGAWAI MERUPAKAN HUTANG KEPADA KERAJAAN DAN BOLEH DIKUTIP SECARA TUNAI ATAU DENGAN MEMBUAT POTONGAN BULANAN YANG TIDAK MELEBIHI ¼ DARIPADA JUMLAH EMOLUMEN. </a:t>
            </a:r>
          </a:p>
          <a:p>
            <a:pPr eaLnBrk="1" hangingPunct="1">
              <a:buFont typeface="Georgia" pitchFamily="18" charset="0"/>
              <a:buAutoNum type="arabicPeriod"/>
            </a:pPr>
            <a:endParaRPr lang="ms-MY" altLang="en-US" sz="2000">
              <a:latin typeface="Arial" pitchFamily="34" charset="0"/>
            </a:endParaRPr>
          </a:p>
          <a:p>
            <a:pPr eaLnBrk="1" hangingPunct="1">
              <a:buFont typeface="Georgia" pitchFamily="18" charset="0"/>
              <a:buAutoNum type="arabicPeriod"/>
            </a:pPr>
            <a:r>
              <a:rPr lang="ms-MY" altLang="en-US" sz="2000" b="1">
                <a:latin typeface="Arial" pitchFamily="34" charset="0"/>
              </a:rPr>
              <a:t>PEGAWAI BERPENCEN BOLEH DIPOTONG DARIPADA PENCEN BULANAN DENGAN MENDAPATKAN KEBENARAN BERTULIS DARIPADA Y.B. MENTERI KEWANGAN. </a:t>
            </a:r>
          </a:p>
          <a:p>
            <a:pPr eaLnBrk="1" hangingPunct="1">
              <a:buFont typeface="Georgia" pitchFamily="18" charset="0"/>
              <a:buAutoNum type="arabicPeriod"/>
            </a:pPr>
            <a:endParaRPr lang="ms-MY" altLang="en-US" sz="2000">
              <a:latin typeface="Arial" pitchFamily="34" charset="0"/>
            </a:endParaRPr>
          </a:p>
          <a:p>
            <a:pPr eaLnBrk="1" hangingPunct="1">
              <a:buFont typeface="Georgia" pitchFamily="18" charset="0"/>
              <a:buAutoNum type="arabicPeriod"/>
            </a:pPr>
            <a:r>
              <a:rPr lang="ms-MY" altLang="en-US" sz="2000" b="1">
                <a:latin typeface="Arial" pitchFamily="34" charset="0"/>
              </a:rPr>
              <a:t>PEGAWAI YANG MELETAKKAN JAWATAN, BOLEH DITUNTUT MELALUI TINDAKAN UNDANG-UNDANG</a:t>
            </a:r>
            <a:r>
              <a:rPr lang="ms-MY" altLang="en-US" sz="800" b="1">
                <a:latin typeface="Arial" pitchFamily="34" charset="0"/>
              </a:rPr>
              <a:t>. </a:t>
            </a:r>
            <a:endParaRPr lang="ms-MY" altLang="en-US" sz="800">
              <a:latin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550" y="530225"/>
            <a:ext cx="78486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6. TUNTUTAN &amp; PENARIKAN BALIK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514191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b) KAEDAH TUNTUTAN SURCAJ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1909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88067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419CD446-D103-453E-8764-D11AD69196F6}" type="slidenum">
              <a:rPr lang="en-US" altLang="en-US" sz="1600" smtClean="0"/>
              <a:pPr eaLnBrk="1" hangingPunct="1"/>
              <a:t>51</a:t>
            </a:fld>
            <a:endParaRPr lang="en-US" altLang="en-US" sz="1600" smtClean="0"/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971550" y="2438400"/>
            <a:ext cx="7272338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ms-MY" altLang="en-US" sz="2000" b="1">
                <a:latin typeface="Arial" pitchFamily="34" charset="0"/>
              </a:rPr>
              <a:t>PBTT BOLEH PADA BILA-BILA MASA MENARIK BALIK SURCAJ YANG DIKENAKAN KE ATAS MANA-MANA PEGAWAI APABILA PBTT BERPUASHATI BAHAWA SURCAJ TERSEBUT TIDAK SEPATUTNYA DIKENAKAN. </a:t>
            </a:r>
            <a:endParaRPr lang="ms-MY" altLang="en-US" sz="2000">
              <a:latin typeface="Arial" pitchFamily="34" charset="0"/>
            </a:endParaRPr>
          </a:p>
          <a:p>
            <a:pPr eaLnBrk="1" hangingPunct="1"/>
            <a:endParaRPr lang="ms-MY" altLang="en-US" sz="2000" b="1">
              <a:latin typeface="Arial" pitchFamily="34" charset="0"/>
            </a:endParaRPr>
          </a:p>
          <a:p>
            <a:pPr eaLnBrk="1" hangingPunct="1"/>
            <a:r>
              <a:rPr lang="ms-MY" altLang="en-US" sz="2000" b="1">
                <a:latin typeface="Arial" pitchFamily="34" charset="0"/>
              </a:rPr>
              <a:t>PENGERUSI PBTT BERKENAAN HENDAKLAH DENGAN SERTA-MERTA MEMBERITAHU PENARIKAN BALIK SURCAJ TERSEBUT KEPADA PEGAWAI MELALUI KETUA JABATAN. </a:t>
            </a:r>
            <a:endParaRPr lang="ms-MY" altLang="en-US" sz="2000"/>
          </a:p>
        </p:txBody>
      </p:sp>
      <p:sp>
        <p:nvSpPr>
          <p:cNvPr id="2" name="Rectangle 1"/>
          <p:cNvSpPr/>
          <p:nvPr/>
        </p:nvSpPr>
        <p:spPr>
          <a:xfrm>
            <a:off x="971550" y="530225"/>
            <a:ext cx="78486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6. TUNTUTAN &amp; PENARIKAN BALIK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30313"/>
            <a:ext cx="5886450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c) MENARIK BALIK SURCAJ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28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8909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208B4969-3361-4B29-8F05-CF75B28A7038}" type="slidenum">
              <a:rPr lang="en-US" altLang="en-US" sz="1600" smtClean="0"/>
              <a:pPr eaLnBrk="1" hangingPunct="1"/>
              <a:t>52</a:t>
            </a:fld>
            <a:endParaRPr lang="en-US" altLang="en-US" sz="1600" smtClean="0"/>
          </a:p>
        </p:txBody>
      </p:sp>
      <p:sp>
        <p:nvSpPr>
          <p:cNvPr id="47111" name="Rectangle 3"/>
          <p:cNvSpPr>
            <a:spLocks noChangeArrowheads="1"/>
          </p:cNvSpPr>
          <p:nvPr/>
        </p:nvSpPr>
        <p:spPr bwMode="auto">
          <a:xfrm>
            <a:off x="971550" y="2262188"/>
            <a:ext cx="655320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ms-MY" sz="4400" dirty="0">
              <a:solidFill>
                <a:srgbClr val="000000"/>
              </a:solidFill>
              <a:latin typeface="Arial" charset="0"/>
              <a:cs typeface="+mn-cs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ms-MY" sz="2000" b="1" dirty="0">
                <a:latin typeface="Arial" charset="0"/>
                <a:cs typeface="+mn-cs"/>
              </a:rPr>
              <a:t>AMAUN SURCAJ YANG TELAH DIBAYAR OLEH PEGAWAI DIKEMBALIKAN SEMULA KEPADANYA. 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ms-MY" sz="2000" dirty="0">
              <a:latin typeface="Arial" charset="0"/>
              <a:cs typeface="+mn-cs"/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ms-MY" sz="2000" b="1" dirty="0">
                <a:latin typeface="Arial" charset="0"/>
                <a:cs typeface="+mn-cs"/>
              </a:rPr>
              <a:t>CATATAN SURCAJ DALAM REKOD PERKHIDMATAN PEGAWAI HENDAKLAH DIBATALKAN. </a:t>
            </a:r>
            <a:endParaRPr lang="ms-MY" sz="2000" dirty="0"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550" y="549275"/>
            <a:ext cx="7921625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6. TUNTUTAN &amp; PENARIKAN BALIK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1268413"/>
            <a:ext cx="607695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i-FI" b="1" kern="0" dirty="0">
                <a:solidFill>
                  <a:prstClr val="black"/>
                </a:solidFill>
                <a:latin typeface="Arial Rounded MT Bold" pitchFamily="34" charset="0"/>
              </a:rPr>
              <a:t>d) AKIBAT PENARIKAN BALIK SURCAJ</a:t>
            </a:r>
            <a:endParaRPr lang="ms-MY" kern="0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625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90115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D824E795-5C52-4987-B78F-98FF7FAB5078}" type="slidenum">
              <a:rPr lang="en-US" altLang="en-US" sz="1600" smtClean="0"/>
              <a:pPr eaLnBrk="1" hangingPunct="1"/>
              <a:t>53</a:t>
            </a:fld>
            <a:endParaRPr lang="en-US" altLang="en-US" sz="160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063488899"/>
              </p:ext>
            </p:extLst>
          </p:nvPr>
        </p:nvGraphicFramePr>
        <p:xfrm>
          <a:off x="251520" y="838200"/>
          <a:ext cx="8712968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971550" y="260350"/>
            <a:ext cx="720090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7</a:t>
            </a:r>
            <a:r>
              <a:rPr lang="en-US" sz="2800" b="1" dirty="0" smtClean="0">
                <a:solidFill>
                  <a:prstClr val="black"/>
                </a:solidFill>
                <a:latin typeface="Arial Rounded MT Bold" pitchFamily="34" charset="0"/>
              </a:rPr>
              <a:t>. </a:t>
            </a: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RUMUSAN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48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914401" y="2738840"/>
            <a:ext cx="8050087" cy="97819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145418" name="Text Box 10"/>
          <p:cNvSpPr txBox="1">
            <a:spLocks noChangeArrowheads="1"/>
          </p:cNvSpPr>
          <p:nvPr/>
        </p:nvSpPr>
        <p:spPr bwMode="auto">
          <a:xfrm>
            <a:off x="914400" y="530225"/>
            <a:ext cx="80502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latin typeface="Arial Rounded MT Bold" pitchFamily="34" charset="0"/>
                <a:cs typeface="+mn-cs"/>
              </a:rPr>
              <a:t>3. ASPEK SUBSTANTIF: UNDANG-UNDANG &amp; PERATURAN</a:t>
            </a:r>
            <a:endParaRPr lang="en-US" sz="2800" b="1" i="1" dirty="0"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  <a:cs typeface="+mn-cs"/>
            </a:endParaRPr>
          </a:p>
        </p:txBody>
      </p:sp>
      <p:sp>
        <p:nvSpPr>
          <p:cNvPr id="41990" name="Footer Placeholder 1"/>
          <p:cNvSpPr>
            <a:spLocks noGrp="1"/>
          </p:cNvSpPr>
          <p:nvPr>
            <p:ph type="ftr" sz="quarter" idx="11"/>
          </p:nvPr>
        </p:nvSpPr>
        <p:spPr bwMode="auto">
          <a:xfrm>
            <a:off x="3124200" y="6400800"/>
            <a:ext cx="2895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41991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E1AF11CB-CBEB-4C97-873F-B1A90B90C75B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6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41992" name="TextBox 1"/>
          <p:cNvSpPr txBox="1">
            <a:spLocks noChangeArrowheads="1"/>
          </p:cNvSpPr>
          <p:nvPr/>
        </p:nvSpPr>
        <p:spPr bwMode="auto">
          <a:xfrm>
            <a:off x="914400" y="2100263"/>
            <a:ext cx="76898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en-US" altLang="en-US">
                <a:latin typeface="Arial Rounded MT Bold" pitchFamily="34" charset="0"/>
              </a:rPr>
              <a:t>Perlembagaan Persekutuan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>
                <a:latin typeface="Arial Rounded MT Bold" pitchFamily="34" charset="0"/>
              </a:rPr>
              <a:t>Akta Tatacara Kewangan 1957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>
                <a:latin typeface="Arial Rounded MT Bold" pitchFamily="34" charset="0"/>
              </a:rPr>
              <a:t>Arahan Perbendaharaan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>
                <a:latin typeface="Arial Rounded MT Bold" pitchFamily="34" charset="0"/>
              </a:rPr>
              <a:t>1 Pekeliling Perbendaharaan (1PP)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altLang="en-US">
                <a:latin typeface="Arial Rounded MT Bold" pitchFamily="34" charset="0"/>
              </a:rPr>
              <a:t>Arahan, garispanduan dalaman, FM, MPK, Senarai Tugas, dll. yang berkaitan</a:t>
            </a:r>
            <a:r>
              <a:rPr lang="en-US" altLang="en-US"/>
              <a:t>.</a:t>
            </a:r>
            <a:endParaRPr lang="ms-MY" altLang="en-US"/>
          </a:p>
        </p:txBody>
      </p:sp>
    </p:spTree>
    <p:extLst>
      <p:ext uri="{BB962C8B-B14F-4D97-AF65-F5344CB8AC3E}">
        <p14:creationId xmlns:p14="http://schemas.microsoft.com/office/powerpoint/2010/main" val="199207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45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6"/>
          <p:cNvSpPr>
            <a:spLocks noChangeArrowheads="1"/>
          </p:cNvSpPr>
          <p:nvPr/>
        </p:nvSpPr>
        <p:spPr bwMode="auto">
          <a:xfrm>
            <a:off x="1676400" y="2971800"/>
            <a:ext cx="5486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endParaRPr lang="ms-MY" altLang="en-US" sz="4400" b="1">
              <a:latin typeface="Century Gothic" pitchFamily="34" charset="0"/>
            </a:endParaRPr>
          </a:p>
        </p:txBody>
      </p:sp>
      <p:sp>
        <p:nvSpPr>
          <p:cNvPr id="16401" name="Text Box 17"/>
          <p:cNvSpPr txBox="1">
            <a:spLocks noChangeArrowheads="1"/>
          </p:cNvSpPr>
          <p:nvPr/>
        </p:nvSpPr>
        <p:spPr bwMode="auto">
          <a:xfrm>
            <a:off x="573715" y="1503363"/>
            <a:ext cx="874085" cy="48212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altLang="en-US" sz="2800" b="1" dirty="0" err="1">
                <a:latin typeface="Arial Rounded MT Bold" pitchFamily="34" charset="0"/>
              </a:rPr>
              <a:t>Akta</a:t>
            </a:r>
            <a:r>
              <a:rPr lang="en-US" altLang="en-US" sz="2800" b="1" dirty="0">
                <a:latin typeface="Arial Rounded MT Bold" pitchFamily="34" charset="0"/>
              </a:rPr>
              <a:t> </a:t>
            </a:r>
            <a:r>
              <a:rPr lang="en-US" altLang="en-US" sz="2800" b="1" dirty="0" err="1">
                <a:latin typeface="Arial Rounded MT Bold" pitchFamily="34" charset="0"/>
              </a:rPr>
              <a:t>Tatacara</a:t>
            </a:r>
            <a:r>
              <a:rPr lang="en-US" altLang="en-US" sz="2800" b="1" dirty="0">
                <a:latin typeface="Arial Rounded MT Bold" pitchFamily="34" charset="0"/>
              </a:rPr>
              <a:t>  </a:t>
            </a:r>
            <a:r>
              <a:rPr lang="en-US" altLang="en-US" sz="2800" b="1" dirty="0" err="1">
                <a:latin typeface="Arial Rounded MT Bold" pitchFamily="34" charset="0"/>
              </a:rPr>
              <a:t>Kewangan</a:t>
            </a:r>
            <a:r>
              <a:rPr lang="en-US" altLang="en-US" sz="2800" b="1" dirty="0">
                <a:latin typeface="Arial Rounded MT Bold" pitchFamily="34" charset="0"/>
              </a:rPr>
              <a:t> </a:t>
            </a:r>
            <a:r>
              <a:rPr lang="en-US" altLang="en-US" sz="2800" b="1" dirty="0" smtClean="0">
                <a:latin typeface="Arial Rounded MT Bold" pitchFamily="34" charset="0"/>
              </a:rPr>
              <a:t>1957 (</a:t>
            </a:r>
            <a:r>
              <a:rPr lang="en-US" altLang="en-US" sz="2800" b="1" dirty="0" err="1">
                <a:latin typeface="Arial Rounded MT Bold" pitchFamily="34" charset="0"/>
              </a:rPr>
              <a:t>Akta</a:t>
            </a:r>
            <a:r>
              <a:rPr lang="en-US" altLang="en-US" sz="2800" b="1" dirty="0">
                <a:latin typeface="Arial Rounded MT Bold" pitchFamily="34" charset="0"/>
              </a:rPr>
              <a:t> 61)</a:t>
            </a:r>
            <a:endParaRPr lang="en-US" altLang="en-US" b="1" dirty="0">
              <a:latin typeface="Arial Rounded MT Bold" pitchFamily="34" charset="0"/>
            </a:endParaRPr>
          </a:p>
        </p:txBody>
      </p:sp>
      <p:sp>
        <p:nvSpPr>
          <p:cNvPr id="43012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43013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0833DA7D-C7FC-45B4-95ED-82560D7858DB}" type="slidenum">
              <a:rPr lang="en-US" altLang="en-US" sz="1600" smtClean="0"/>
              <a:pPr eaLnBrk="1" hangingPunct="1"/>
              <a:t>7</a:t>
            </a:fld>
            <a:endParaRPr lang="en-US" altLang="en-US" sz="1600" smtClean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457842502"/>
              </p:ext>
            </p:extLst>
          </p:nvPr>
        </p:nvGraphicFramePr>
        <p:xfrm>
          <a:off x="408112" y="1489508"/>
          <a:ext cx="7973888" cy="47588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/>
          <p:cNvSpPr/>
          <p:nvPr/>
        </p:nvSpPr>
        <p:spPr>
          <a:xfrm>
            <a:off x="971550" y="549275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59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1" grpId="0" animBg="1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032"/>
          <p:cNvSpPr>
            <a:spLocks noChangeArrowheads="1"/>
          </p:cNvSpPr>
          <p:nvPr/>
        </p:nvSpPr>
        <p:spPr bwMode="auto">
          <a:xfrm>
            <a:off x="1676400" y="2971800"/>
            <a:ext cx="5486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endParaRPr lang="ms-MY" altLang="en-US" sz="4400" b="1">
              <a:latin typeface="Century Gothic" pitchFamily="34" charset="0"/>
            </a:endParaRPr>
          </a:p>
        </p:txBody>
      </p:sp>
      <p:sp>
        <p:nvSpPr>
          <p:cNvPr id="44035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/>
              <a:t>MKKT/IPN/2016</a:t>
            </a:r>
          </a:p>
        </p:txBody>
      </p:sp>
      <p:sp>
        <p:nvSpPr>
          <p:cNvPr id="4403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9FDE4605-3824-4E02-AA1D-680109365166}" type="slidenum">
              <a:rPr lang="en-US" altLang="en-US" sz="1600" smtClean="0"/>
              <a:pPr eaLnBrk="1" hangingPunct="1"/>
              <a:t>8</a:t>
            </a:fld>
            <a:endParaRPr lang="en-US" altLang="en-US" sz="1600" smtClean="0"/>
          </a:p>
        </p:txBody>
      </p:sp>
      <p:graphicFrame>
        <p:nvGraphicFramePr>
          <p:cNvPr id="2" name="Diagram 1"/>
          <p:cNvGraphicFramePr/>
          <p:nvPr/>
        </p:nvGraphicFramePr>
        <p:xfrm>
          <a:off x="1878705" y="2348880"/>
          <a:ext cx="7085783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4038" name="Picture 6" descr="C:\Users\khamde\AppData\Local\Microsoft\Windows\Temporary Internet Files\Content.IE5\7I1CGQ73\MC90019657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2624138"/>
            <a:ext cx="1873250" cy="166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971550" y="549275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44040" name="TextBox 3"/>
          <p:cNvSpPr txBox="1">
            <a:spLocks noChangeArrowheads="1"/>
          </p:cNvSpPr>
          <p:nvPr/>
        </p:nvSpPr>
        <p:spPr bwMode="auto">
          <a:xfrm>
            <a:off x="971550" y="1628775"/>
            <a:ext cx="70881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>
                <a:latin typeface="Arial Rounded MT Bold" pitchFamily="34" charset="0"/>
              </a:rPr>
              <a:t>a) TATACARA KEWANGAN 1957: Tafsiran (S3) </a:t>
            </a:r>
            <a:endParaRPr lang="ms-MY" altLang="en-US"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8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32"/>
          <p:cNvSpPr>
            <a:spLocks noChangeArrowheads="1"/>
          </p:cNvSpPr>
          <p:nvPr/>
        </p:nvSpPr>
        <p:spPr bwMode="auto">
          <a:xfrm>
            <a:off x="1676400" y="2971800"/>
            <a:ext cx="54864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endParaRPr lang="ms-MY" altLang="en-US" sz="4400" b="1">
              <a:solidFill>
                <a:srgbClr val="000000"/>
              </a:solidFill>
              <a:latin typeface="Century Gothic" pitchFamily="34" charset="0"/>
            </a:endParaRPr>
          </a:p>
        </p:txBody>
      </p:sp>
      <p:sp>
        <p:nvSpPr>
          <p:cNvPr id="45059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200" smtClean="0">
                <a:solidFill>
                  <a:srgbClr val="002060"/>
                </a:solidFill>
              </a:rPr>
              <a:t>MKKT/IPN/2016</a:t>
            </a:r>
          </a:p>
        </p:txBody>
      </p:sp>
      <p:sp>
        <p:nvSpPr>
          <p:cNvPr id="45060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fld id="{1B341806-5AAE-40C1-8B49-193FE6C00A96}" type="slidenum">
              <a:rPr lang="en-US" altLang="en-US" sz="1600" smtClean="0">
                <a:solidFill>
                  <a:srgbClr val="002060"/>
                </a:solidFill>
              </a:rPr>
              <a:pPr eaLnBrk="1" hangingPunct="1"/>
              <a:t>9</a:t>
            </a:fld>
            <a:endParaRPr lang="en-US" altLang="en-US" sz="1600" smtClean="0">
              <a:solidFill>
                <a:srgbClr val="00206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550" y="549275"/>
            <a:ext cx="79216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 dirty="0">
                <a:solidFill>
                  <a:prstClr val="black"/>
                </a:solidFill>
                <a:latin typeface="Arial Rounded MT Bold" pitchFamily="34" charset="0"/>
              </a:rPr>
              <a:t>3. ASPEK SUBSTANTIF: UNDANG-UNDANG &amp; PERATURAN</a:t>
            </a:r>
            <a:endParaRPr lang="en-US" sz="2800" b="1" i="1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550" y="1628775"/>
            <a:ext cx="6556375" cy="8302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>
              <a:buFontTx/>
              <a:buAutoNum type="alphaLcParenR"/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TATACARA KEWANGAN 1957:</a:t>
            </a:r>
          </a:p>
          <a:p>
            <a:pPr>
              <a:defRPr/>
            </a:pP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Tanggungjawab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Pegawai </a:t>
            </a:r>
            <a:r>
              <a:rPr lang="en-US" dirty="0" err="1">
                <a:solidFill>
                  <a:prstClr val="black"/>
                </a:solidFill>
                <a:latin typeface="Arial Rounded MT Bold" pitchFamily="34" charset="0"/>
              </a:rPr>
              <a:t>Perakaunan</a:t>
            </a:r>
            <a:r>
              <a:rPr lang="en-US" dirty="0">
                <a:solidFill>
                  <a:prstClr val="black"/>
                </a:solidFill>
                <a:latin typeface="Arial Rounded MT Bold" pitchFamily="34" charset="0"/>
              </a:rPr>
              <a:t> (S4) </a:t>
            </a:r>
            <a:endParaRPr lang="ms-MY" dirty="0">
              <a:solidFill>
                <a:prstClr val="black"/>
              </a:solidFill>
              <a:latin typeface="Arial Rounded MT Bold" pitchFamily="34" charset="0"/>
            </a:endParaRPr>
          </a:p>
        </p:txBody>
      </p:sp>
      <p:sp>
        <p:nvSpPr>
          <p:cNvPr id="45063" name="TextBox 4"/>
          <p:cNvSpPr txBox="1">
            <a:spLocks noChangeArrowheads="1"/>
          </p:cNvSpPr>
          <p:nvPr/>
        </p:nvSpPr>
        <p:spPr bwMode="auto">
          <a:xfrm>
            <a:off x="1066800" y="2362200"/>
            <a:ext cx="7777162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800" dirty="0" err="1">
                <a:latin typeface="Arial Rounded MT Bold" pitchFamily="34" charset="0"/>
              </a:rPr>
              <a:t>Pegawai</a:t>
            </a:r>
            <a:r>
              <a:rPr lang="en-US" altLang="en-US" sz="1800" dirty="0">
                <a:latin typeface="Arial Rounded MT Bold" pitchFamily="34" charset="0"/>
              </a:rPr>
              <a:t> </a:t>
            </a:r>
            <a:r>
              <a:rPr lang="en-US" altLang="en-US" sz="1800" dirty="0" err="1">
                <a:latin typeface="Arial Rounded MT Bold" pitchFamily="34" charset="0"/>
              </a:rPr>
              <a:t>Perakaunan</a:t>
            </a:r>
            <a:r>
              <a:rPr lang="en-US" altLang="en-US" sz="1800" dirty="0">
                <a:latin typeface="Arial Rounded MT Bold" pitchFamily="34" charset="0"/>
              </a:rPr>
              <a:t> </a:t>
            </a:r>
            <a:r>
              <a:rPr lang="en-US" altLang="en-US" sz="1800" dirty="0" err="1">
                <a:latin typeface="Arial Rounded MT Bold" pitchFamily="34" charset="0"/>
              </a:rPr>
              <a:t>ialah</a:t>
            </a:r>
            <a:r>
              <a:rPr lang="en-US" altLang="en-US" sz="1800" dirty="0">
                <a:latin typeface="Arial Rounded MT Bold" pitchFamily="34" charset="0"/>
              </a:rPr>
              <a:t> </a:t>
            </a:r>
            <a:r>
              <a:rPr lang="en-US" altLang="en-US" sz="1800" dirty="0" err="1">
                <a:latin typeface="Arial Rounded MT Bold" pitchFamily="34" charset="0"/>
              </a:rPr>
              <a:t>pegawai</a:t>
            </a:r>
            <a:r>
              <a:rPr lang="en-US" altLang="en-US" sz="1800" dirty="0">
                <a:latin typeface="Arial Rounded MT Bold" pitchFamily="34" charset="0"/>
              </a:rPr>
              <a:t> </a:t>
            </a:r>
            <a:r>
              <a:rPr lang="en-US" altLang="en-US" sz="1800" dirty="0" err="1">
                <a:latin typeface="Arial Rounded MT Bold" pitchFamily="34" charset="0"/>
              </a:rPr>
              <a:t>awam</a:t>
            </a:r>
            <a:r>
              <a:rPr lang="en-US" altLang="en-US" sz="1800" dirty="0">
                <a:latin typeface="Arial Rounded MT Bold" pitchFamily="34" charset="0"/>
              </a:rPr>
              <a:t> “who is </a:t>
            </a:r>
            <a:r>
              <a:rPr lang="en-US" altLang="en-US" sz="1800" dirty="0" err="1">
                <a:latin typeface="Arial Rounded MT Bold" pitchFamily="34" charset="0"/>
              </a:rPr>
              <a:t>incharge</a:t>
            </a:r>
            <a:r>
              <a:rPr lang="en-US" altLang="en-US" sz="1800" dirty="0">
                <a:latin typeface="Arial Rounded MT Bold" pitchFamily="34" charset="0"/>
              </a:rPr>
              <a:t> with” </a:t>
            </a:r>
            <a:r>
              <a:rPr lang="en-US" altLang="en-US" sz="1800" dirty="0" err="1">
                <a:latin typeface="Arial Rounded MT Bold" pitchFamily="34" charset="0"/>
              </a:rPr>
              <a:t>atau</a:t>
            </a:r>
            <a:r>
              <a:rPr lang="en-US" altLang="en-US" sz="1800" dirty="0">
                <a:latin typeface="Arial Rounded MT Bold" pitchFamily="34" charset="0"/>
              </a:rPr>
              <a:t> “who in fact”</a:t>
            </a:r>
          </a:p>
          <a:p>
            <a:pPr eaLnBrk="1" hangingPunct="1"/>
            <a:endParaRPr lang="en-US" altLang="en-US" sz="1800" dirty="0">
              <a:latin typeface="Arial Rounded MT Bold" pitchFamily="34" charset="0"/>
            </a:endParaRPr>
          </a:p>
          <a:p>
            <a:pPr eaLnBrk="1" hangingPunct="1"/>
            <a:r>
              <a:rPr lang="en-US" altLang="en-US" sz="1800" b="1" dirty="0">
                <a:latin typeface="Arial Rounded MT Bold" pitchFamily="34" charset="0"/>
              </a:rPr>
              <a:t>Wang </a:t>
            </a:r>
            <a:r>
              <a:rPr lang="en-US" altLang="en-US" sz="1800" b="1" dirty="0" err="1">
                <a:latin typeface="Arial Rounded MT Bold" pitchFamily="34" charset="0"/>
              </a:rPr>
              <a:t>Awam</a:t>
            </a:r>
            <a:r>
              <a:rPr lang="en-US" altLang="en-US" sz="1800" b="1" dirty="0">
                <a:latin typeface="Arial Rounded MT Bold" pitchFamily="34" charset="0"/>
              </a:rPr>
              <a:t>:</a:t>
            </a:r>
          </a:p>
          <a:p>
            <a:pPr eaLnBrk="1" hangingPunct="1"/>
            <a:r>
              <a:rPr lang="en-US" altLang="en-US" sz="1800" dirty="0" err="1">
                <a:latin typeface="Arial Rounded MT Bold" pitchFamily="34" charset="0"/>
              </a:rPr>
              <a:t>Mengutip</a:t>
            </a:r>
            <a:endParaRPr lang="en-US" altLang="en-US" sz="1800" dirty="0"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latin typeface="Arial Rounded MT Bold" pitchFamily="34" charset="0"/>
              </a:rPr>
              <a:t>Menerima</a:t>
            </a:r>
            <a:endParaRPr lang="en-US" altLang="en-US" sz="1800" dirty="0"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latin typeface="Arial Rounded MT Bold" pitchFamily="34" charset="0"/>
              </a:rPr>
              <a:t>Mengakaun</a:t>
            </a:r>
            <a:endParaRPr lang="en-US" altLang="en-US" sz="1800" dirty="0"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latin typeface="Arial Rounded MT Bold" pitchFamily="34" charset="0"/>
              </a:rPr>
              <a:t>Mengeluar</a:t>
            </a:r>
            <a:r>
              <a:rPr lang="en-US" altLang="en-US" sz="1800" dirty="0">
                <a:latin typeface="Arial Rounded MT Bold" pitchFamily="34" charset="0"/>
              </a:rPr>
              <a:t> (disburse)</a:t>
            </a:r>
          </a:p>
          <a:p>
            <a:pPr eaLnBrk="1" hangingPunct="1"/>
            <a:endParaRPr lang="en-US" altLang="en-US" sz="1800" dirty="0">
              <a:latin typeface="Arial Rounded MT Bold" pitchFamily="34" charset="0"/>
            </a:endParaRPr>
          </a:p>
          <a:p>
            <a:pPr eaLnBrk="1" hangingPunct="1"/>
            <a:r>
              <a:rPr lang="en-US" altLang="en-US" sz="1800" b="1" dirty="0" err="1">
                <a:latin typeface="Arial Rounded MT Bold" pitchFamily="34" charset="0"/>
              </a:rPr>
              <a:t>Barang</a:t>
            </a:r>
            <a:r>
              <a:rPr lang="en-US" altLang="en-US" sz="1800" b="1" dirty="0">
                <a:latin typeface="Arial Rounded MT Bold" pitchFamily="34" charset="0"/>
              </a:rPr>
              <a:t> </a:t>
            </a:r>
            <a:r>
              <a:rPr lang="en-US" altLang="en-US" sz="1800" b="1" dirty="0" err="1">
                <a:latin typeface="Arial Rounded MT Bold" pitchFamily="34" charset="0"/>
              </a:rPr>
              <a:t>Awam</a:t>
            </a:r>
            <a:endParaRPr lang="en-US" altLang="en-US" sz="1800" b="1" dirty="0"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latin typeface="Arial Rounded MT Bold" pitchFamily="34" charset="0"/>
              </a:rPr>
              <a:t>Penerimaan</a:t>
            </a:r>
            <a:endParaRPr lang="en-US" altLang="en-US" sz="1800" dirty="0"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latin typeface="Arial Rounded MT Bold" pitchFamily="34" charset="0"/>
              </a:rPr>
              <a:t>Penjagaan</a:t>
            </a:r>
            <a:endParaRPr lang="en-US" altLang="en-US" sz="1800" dirty="0"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latin typeface="Arial Rounded MT Bold" pitchFamily="34" charset="0"/>
              </a:rPr>
              <a:t>Perakaunan</a:t>
            </a:r>
            <a:endParaRPr lang="en-US" altLang="en-US" sz="1800" dirty="0">
              <a:latin typeface="Arial Rounded MT Bold" pitchFamily="34" charset="0"/>
            </a:endParaRPr>
          </a:p>
          <a:p>
            <a:pPr eaLnBrk="1" hangingPunct="1"/>
            <a:r>
              <a:rPr lang="en-US" altLang="en-US" sz="1800" dirty="0" err="1">
                <a:latin typeface="Arial Rounded MT Bold" pitchFamily="34" charset="0"/>
              </a:rPr>
              <a:t>perlupusan</a:t>
            </a:r>
            <a:r>
              <a:rPr lang="en-US" altLang="en-US" sz="1800" dirty="0">
                <a:latin typeface="Arial Rounded MT Bold" pitchFamily="34" charset="0"/>
              </a:rPr>
              <a:t> </a:t>
            </a:r>
            <a:endParaRPr lang="ms-MY" altLang="en-US" sz="1800" dirty="0"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851920" y="3505200"/>
            <a:ext cx="5040560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00000"/>
            </a:solidFill>
          </a:ln>
          <a:effectLst>
            <a:softEdge rad="317500"/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Pegawai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Perakaunan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hendaklah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tertakluk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kepada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Akta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ini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dan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menjalankan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kewajipan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,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menyimpan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buku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,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serah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akaun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yang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ditentukan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oleh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Akta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ini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,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atau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oleh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arahan-arahan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Perbendaharaan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dalam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perkara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mengenai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tatacara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kewangan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dan</a:t>
            </a:r>
            <a:r>
              <a:rPr lang="en-US" sz="1800" b="1" dirty="0">
                <a:solidFill>
                  <a:srgbClr val="202096"/>
                </a:solidFill>
                <a:latin typeface="Century Gothic" pitchFamily="34" charset="0"/>
                <a:cs typeface="+mn-cs"/>
              </a:rPr>
              <a:t> </a:t>
            </a:r>
            <a:r>
              <a:rPr lang="en-US" sz="1800" b="1" dirty="0" err="1">
                <a:solidFill>
                  <a:srgbClr val="202096"/>
                </a:solidFill>
                <a:latin typeface="Century Gothic" pitchFamily="34" charset="0"/>
                <a:cs typeface="+mn-cs"/>
              </a:rPr>
              <a:t>perakaunan</a:t>
            </a:r>
            <a:endParaRPr lang="ms-MY" dirty="0">
              <a:solidFill>
                <a:srgbClr val="202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0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3531</Words>
  <Application>Microsoft Office PowerPoint</Application>
  <PresentationFormat>On-screen Show (4:3)</PresentationFormat>
  <Paragraphs>601</Paragraphs>
  <Slides>53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5" baseType="lpstr">
      <vt:lpstr>Albertus Extra Bold</vt:lpstr>
      <vt:lpstr>Arial</vt:lpstr>
      <vt:lpstr>Arial Rounded MT Bold</vt:lpstr>
      <vt:lpstr>Bradley Hand ITC</vt:lpstr>
      <vt:lpstr>Calibri</vt:lpstr>
      <vt:lpstr>Century Gothic</vt:lpstr>
      <vt:lpstr>Courier New</vt:lpstr>
      <vt:lpstr>Georgia</vt:lpstr>
      <vt:lpstr>Times New Roman</vt:lpstr>
      <vt:lpstr>Trebuchet MS</vt:lpstr>
      <vt:lpstr>Wingdings</vt:lpstr>
      <vt:lpstr>Office Theme</vt:lpstr>
      <vt:lpstr>                  KANDUNGAN CERAMAH                 PENEKANAN KAUNTABILITI DALAM BIDANG-BIDANG UTAMA PENGURUSAN KEWANGAN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KANDUNGAN CERAMAH                 PENEKANAN KAUNTABILITI DALAM BIDANG-BIDANG UTAMA PENGURUSAN KEWANGAN</dc:title>
  <dc:creator>ismail - [2010]</dc:creator>
  <cp:lastModifiedBy>Nur Amirah Binti Juhari</cp:lastModifiedBy>
  <cp:revision>23</cp:revision>
  <cp:lastPrinted>2016-03-01T07:46:22Z</cp:lastPrinted>
  <dcterms:created xsi:type="dcterms:W3CDTF">2015-10-24T23:16:57Z</dcterms:created>
  <dcterms:modified xsi:type="dcterms:W3CDTF">2017-04-10T01:18:39Z</dcterms:modified>
</cp:coreProperties>
</file>